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2" r:id="rId3"/>
    <p:sldMasterId id="2147483710" r:id="rId4"/>
    <p:sldMasterId id="2147483722" r:id="rId5"/>
    <p:sldMasterId id="2147483734" r:id="rId6"/>
  </p:sldMasterIdLst>
  <p:sldIdLst>
    <p:sldId id="256" r:id="rId7"/>
    <p:sldId id="257" r:id="rId8"/>
    <p:sldId id="258" r:id="rId9"/>
    <p:sldId id="284" r:id="rId10"/>
    <p:sldId id="259" r:id="rId11"/>
    <p:sldId id="260" r:id="rId12"/>
    <p:sldId id="261" r:id="rId13"/>
    <p:sldId id="262" r:id="rId14"/>
    <p:sldId id="28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3" r:id="rId33"/>
    <p:sldId id="28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2/29/2024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47997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5055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1732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10" y="2870645"/>
            <a:ext cx="4449167"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1D8BD707-D9CF-40AE-B4C6-C98DA3205C09}"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8013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10" y="2870645"/>
            <a:ext cx="4449167"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1D8BD707-D9CF-40AE-B4C6-C98DA3205C09}"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384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9144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2" name="Title 1"/>
          <p:cNvSpPr>
            <a:spLocks noGrp="1"/>
          </p:cNvSpPr>
          <p:nvPr>
            <p:ph type="ctrTitle"/>
          </p:nvPr>
        </p:nvSpPr>
        <p:spPr>
          <a:xfrm>
            <a:off x="685801" y="4987990"/>
            <a:ext cx="77724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1371605" y="5509360"/>
            <a:ext cx="64008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45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4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5" y="3886200"/>
            <a:ext cx="64008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177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6743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5332"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9870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6168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7"/>
            <a:ext cx="4041775"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0712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2381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5" y="274649"/>
            <a:ext cx="82296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897775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5" y="274649"/>
            <a:ext cx="8229601" cy="715961"/>
          </a:xfrm>
        </p:spPr>
        <p:txBody>
          <a:bodyPr>
            <a:normAutofit/>
          </a:bodyPr>
          <a:lstStyle>
            <a:lvl1pPr algn="l">
              <a:defRPr sz="3732">
                <a:solidFill>
                  <a:schemeClr val="bg1">
                    <a:lumMod val="50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457205" y="990600"/>
            <a:ext cx="82296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097558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284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5"/>
            <a:ext cx="3008313" cy="1162051"/>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2079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7"/>
            <a:ext cx="5486400" cy="566739"/>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55"/>
            <a:ext cx="54864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072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114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0929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5" y="274649"/>
            <a:ext cx="82296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457205" y="990600"/>
            <a:ext cx="82296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3495709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50"/>
            <a:ext cx="5029200" cy="711081"/>
          </a:xfrm>
        </p:spPr>
        <p:txBody>
          <a:bodyPr>
            <a:noAutofit/>
          </a:bodyPr>
          <a:lstStyle>
            <a:lvl1pPr>
              <a:defRPr sz="3599"/>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04E2B0-FEF2-4C8F-90A4-46C9D72643E3}" type="datetime1">
              <a:rPr lang="en-US" smtClean="0"/>
              <a:t>2/29/2024</a:t>
            </a:fld>
            <a:endParaRPr lang="en-US" dirty="0"/>
          </a:p>
        </p:txBody>
      </p:sp>
      <p:sp>
        <p:nvSpPr>
          <p:cNvPr id="4" name="Footer Placeholder 3"/>
          <p:cNvSpPr>
            <a:spLocks noGrp="1"/>
          </p:cNvSpPr>
          <p:nvPr>
            <p:ph type="ftr" sz="quarter" idx="11"/>
          </p:nvPr>
        </p:nvSpPr>
        <p:spPr/>
        <p:txBody>
          <a:bodyPr/>
          <a:lstStyle/>
          <a:p>
            <a:r>
              <a:rPr lang="en-US" dirty="0"/>
              <a:t>SlideModel.com</a:t>
            </a:r>
          </a:p>
        </p:txBody>
      </p:sp>
      <p:sp>
        <p:nvSpPr>
          <p:cNvPr id="5" name="Slide Number Placeholder 4"/>
          <p:cNvSpPr>
            <a:spLocks noGrp="1"/>
          </p:cNvSpPr>
          <p:nvPr>
            <p:ph type="sldNum" sz="quarter" idx="12"/>
          </p:nvPr>
        </p:nvSpPr>
        <p:spPr>
          <a:xfrm>
            <a:off x="8572507" y="6356369"/>
            <a:ext cx="5715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5610226" y="362139"/>
            <a:ext cx="30861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015979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2/29/2024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7"/>
          <p:cNvSpPr>
            <a:spLocks noGrp="1"/>
          </p:cNvSpPr>
          <p:nvPr>
            <p:ph sz="quarter" idx="13" hasCustomPrompt="1"/>
          </p:nvPr>
        </p:nvSpPr>
        <p:spPr>
          <a:xfrm>
            <a:off x="513293" y="1066800"/>
            <a:ext cx="3144069" cy="762000"/>
          </a:xfrm>
        </p:spPr>
        <p:txBody>
          <a:bodyPr>
            <a:noAutofit/>
          </a:bodyPr>
          <a:lstStyle>
            <a:lvl1pPr>
              <a:defRPr sz="3999" b="1"/>
            </a:lvl1pPr>
          </a:lstStyle>
          <a:p>
            <a:pPr lvl="0"/>
            <a:r>
              <a:rPr lang="en-US" dirty="0"/>
              <a:t>CLICK TO EDIT</a:t>
            </a:r>
          </a:p>
        </p:txBody>
      </p:sp>
      <p:sp>
        <p:nvSpPr>
          <p:cNvPr id="12" name="Content Placeholder 10"/>
          <p:cNvSpPr>
            <a:spLocks noGrp="1"/>
          </p:cNvSpPr>
          <p:nvPr>
            <p:ph sz="quarter" idx="14"/>
          </p:nvPr>
        </p:nvSpPr>
        <p:spPr>
          <a:xfrm>
            <a:off x="513293" y="2057400"/>
            <a:ext cx="3144069"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13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4"/>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25136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12" y="2870649"/>
            <a:ext cx="4449167"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solidFill>
                  <a:srgbClr val="080808">
                    <a:tint val="75000"/>
                  </a:srgbClr>
                </a:solidFill>
              </a:rPr>
              <a:pPr/>
              <a:t>2/29/2024</a:t>
            </a:fld>
            <a:endParaRPr lang="en-US" dirty="0">
              <a:solidFill>
                <a:srgbClr val="080808">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dirty="0">
              <a:solidFill>
                <a:srgbClr val="080808">
                  <a:tint val="75000"/>
                </a:srgbClr>
              </a:solidFill>
            </a:endParaRPr>
          </a:p>
        </p:txBody>
      </p:sp>
    </p:spTree>
    <p:extLst>
      <p:ext uri="{BB962C8B-B14F-4D97-AF65-F5344CB8AC3E}">
        <p14:creationId xmlns:p14="http://schemas.microsoft.com/office/powerpoint/2010/main" val="1676336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9144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2" name="Title 1"/>
          <p:cNvSpPr>
            <a:spLocks noGrp="1"/>
          </p:cNvSpPr>
          <p:nvPr>
            <p:ph type="ctrTitle"/>
          </p:nvPr>
        </p:nvSpPr>
        <p:spPr>
          <a:xfrm>
            <a:off x="685801" y="4987990"/>
            <a:ext cx="77724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1371605" y="5509360"/>
            <a:ext cx="64008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45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4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5" y="3886200"/>
            <a:ext cx="64008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177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6743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5332"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9870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6168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7"/>
            <a:ext cx="4041775"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0712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5" y="274649"/>
            <a:ext cx="82296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897775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5" y="274649"/>
            <a:ext cx="8229601" cy="715961"/>
          </a:xfrm>
        </p:spPr>
        <p:txBody>
          <a:bodyPr>
            <a:normAutofit/>
          </a:bodyPr>
          <a:lstStyle>
            <a:lvl1pPr algn="l">
              <a:defRPr sz="3732">
                <a:solidFill>
                  <a:schemeClr val="bg1">
                    <a:lumMod val="50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457205" y="990600"/>
            <a:ext cx="82296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097558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284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4"/>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782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5"/>
            <a:ext cx="3008313" cy="1162051"/>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2079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7"/>
            <a:ext cx="5486400" cy="566739"/>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55"/>
            <a:ext cx="54864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072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114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0929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2/29/2024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05" y="274649"/>
            <a:ext cx="82296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457205" y="990600"/>
            <a:ext cx="82296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3495709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50"/>
            <a:ext cx="5029200" cy="711081"/>
          </a:xfrm>
        </p:spPr>
        <p:txBody>
          <a:bodyPr>
            <a:noAutofit/>
          </a:bodyPr>
          <a:lstStyle>
            <a:lvl1pPr>
              <a:defRPr sz="3599"/>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04E2B0-FEF2-4C8F-90A4-46C9D72643E3}" type="datetime1">
              <a:rPr lang="en-US" smtClean="0"/>
              <a:t>2/29/2024</a:t>
            </a:fld>
            <a:endParaRPr lang="en-US" dirty="0"/>
          </a:p>
        </p:txBody>
      </p:sp>
      <p:sp>
        <p:nvSpPr>
          <p:cNvPr id="4" name="Footer Placeholder 3"/>
          <p:cNvSpPr>
            <a:spLocks noGrp="1"/>
          </p:cNvSpPr>
          <p:nvPr>
            <p:ph type="ftr" sz="quarter" idx="11"/>
          </p:nvPr>
        </p:nvSpPr>
        <p:spPr/>
        <p:txBody>
          <a:bodyPr/>
          <a:lstStyle/>
          <a:p>
            <a:r>
              <a:rPr lang="en-US" dirty="0"/>
              <a:t>SlideModel.com</a:t>
            </a:r>
          </a:p>
        </p:txBody>
      </p:sp>
      <p:sp>
        <p:nvSpPr>
          <p:cNvPr id="5" name="Slide Number Placeholder 4"/>
          <p:cNvSpPr>
            <a:spLocks noGrp="1"/>
          </p:cNvSpPr>
          <p:nvPr>
            <p:ph type="sldNum" sz="quarter" idx="12"/>
          </p:nvPr>
        </p:nvSpPr>
        <p:spPr>
          <a:xfrm>
            <a:off x="8572507" y="6356369"/>
            <a:ext cx="5715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5610226" y="362139"/>
            <a:ext cx="30861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015979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2/29/2024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7"/>
          <p:cNvSpPr>
            <a:spLocks noGrp="1"/>
          </p:cNvSpPr>
          <p:nvPr>
            <p:ph sz="quarter" idx="13" hasCustomPrompt="1"/>
          </p:nvPr>
        </p:nvSpPr>
        <p:spPr>
          <a:xfrm>
            <a:off x="513293" y="1066800"/>
            <a:ext cx="3144069" cy="762000"/>
          </a:xfrm>
        </p:spPr>
        <p:txBody>
          <a:bodyPr>
            <a:noAutofit/>
          </a:bodyPr>
          <a:lstStyle>
            <a:lvl1pPr>
              <a:defRPr sz="3999" b="1"/>
            </a:lvl1pPr>
          </a:lstStyle>
          <a:p>
            <a:pPr lvl="0"/>
            <a:r>
              <a:rPr lang="en-US" dirty="0"/>
              <a:t>CLICK TO EDIT</a:t>
            </a:r>
          </a:p>
        </p:txBody>
      </p:sp>
      <p:sp>
        <p:nvSpPr>
          <p:cNvPr id="12" name="Content Placeholder 10"/>
          <p:cNvSpPr>
            <a:spLocks noGrp="1"/>
          </p:cNvSpPr>
          <p:nvPr>
            <p:ph sz="quarter" idx="14"/>
          </p:nvPr>
        </p:nvSpPr>
        <p:spPr>
          <a:xfrm>
            <a:off x="513293" y="2057400"/>
            <a:ext cx="3144069"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13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12" y="2870649"/>
            <a:ext cx="4449167"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solidFill>
                  <a:srgbClr val="080808">
                    <a:tint val="75000"/>
                  </a:srgbClr>
                </a:solidFill>
              </a:rPr>
              <a:pPr/>
              <a:t>2/29/2024</a:t>
            </a:fld>
            <a:endParaRPr lang="en-US" dirty="0">
              <a:solidFill>
                <a:srgbClr val="080808">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dirty="0">
              <a:solidFill>
                <a:srgbClr val="080808">
                  <a:tint val="75000"/>
                </a:srgbClr>
              </a:solidFill>
            </a:endParaRPr>
          </a:p>
        </p:txBody>
      </p:sp>
    </p:spTree>
    <p:extLst>
      <p:ext uri="{BB962C8B-B14F-4D97-AF65-F5344CB8AC3E}">
        <p14:creationId xmlns:p14="http://schemas.microsoft.com/office/powerpoint/2010/main" val="1676336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09600" y="2286000"/>
            <a:ext cx="6934200" cy="1143000"/>
          </a:xfrm>
        </p:spPr>
        <p:txBody>
          <a:bodyPr anchor="b"/>
          <a:lstStyle>
            <a:lvl1pPr>
              <a:defRPr sz="5400"/>
            </a:lvl1pPr>
          </a:lstStyle>
          <a:p>
            <a:r>
              <a:rPr lang="en-US" altLang="zh-TW" smtClean="0"/>
              <a:t>Click to edit Master title style</a:t>
            </a:r>
            <a:endParaRPr lang="zh-TW" altLang="en-US"/>
          </a:p>
        </p:txBody>
      </p:sp>
      <p:sp>
        <p:nvSpPr>
          <p:cNvPr id="32771" name="Rectangle 3"/>
          <p:cNvSpPr>
            <a:spLocks noGrp="1" noChangeArrowheads="1"/>
          </p:cNvSpPr>
          <p:nvPr>
            <p:ph type="subTitle" idx="1"/>
          </p:nvPr>
        </p:nvSpPr>
        <p:spPr>
          <a:xfrm>
            <a:off x="838200" y="3581400"/>
            <a:ext cx="6400800" cy="1371600"/>
          </a:xfrm>
        </p:spPr>
        <p:txBody>
          <a:bodyPr/>
          <a:lstStyle>
            <a:lvl1pPr marL="0" indent="0" algn="ctr">
              <a:buFontTx/>
              <a:buNone/>
              <a:defRPr/>
            </a:lvl1pPr>
          </a:lstStyle>
          <a:p>
            <a:r>
              <a:rPr lang="en-US" altLang="zh-TW" smtClean="0"/>
              <a:t>Click to edit Master subtitle style</a:t>
            </a:r>
            <a:endParaRPr lang="zh-TW" altLang="en-US"/>
          </a:p>
        </p:txBody>
      </p:sp>
      <p:sp>
        <p:nvSpPr>
          <p:cNvPr id="4" name="Rectangle 4"/>
          <p:cNvSpPr>
            <a:spLocks noGrp="1" noChangeArrowheads="1"/>
          </p:cNvSpPr>
          <p:nvPr>
            <p:ph type="dt" sz="half" idx="10"/>
          </p:nvPr>
        </p:nvSpPr>
        <p:spPr/>
        <p:txBody>
          <a:bodyPr/>
          <a:lstStyle>
            <a:lvl1pPr>
              <a:defRPr/>
            </a:lvl1pPr>
          </a:lstStyle>
          <a:p>
            <a:fld id="{1D8BD707-D9CF-40AE-B4C6-C98DA3205C09}" type="datetimeFigureOut">
              <a:rPr lang="en-US" smtClean="0"/>
              <a:pPr/>
              <a:t>2/29/2024</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34761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fld id="{1D8BD707-D9CF-40AE-B4C6-C98DA3205C09}" type="datetimeFigureOut">
              <a:rPr lang="en-US" smtClean="0"/>
              <a:pPr/>
              <a:t>2/29/2024</a:t>
            </a:fld>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89603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4"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56"/>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8276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fld id="{1D8BD707-D9CF-40AE-B4C6-C98DA3205C09}" type="datetimeFigureOut">
              <a:rPr lang="en-US" smtClean="0"/>
              <a:pPr/>
              <a:t>2/29/2024</a:t>
            </a:fld>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5193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fld id="{1D8BD707-D9CF-40AE-B4C6-C98DA3205C09}" type="datetimeFigureOut">
              <a:rPr lang="en-US" smtClean="0"/>
              <a:pPr/>
              <a:t>2/29/2024</a:t>
            </a:fld>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2520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fld id="{1D8BD707-D9CF-40AE-B4C6-C98DA3205C09}" type="datetimeFigureOut">
              <a:rPr lang="en-US" smtClean="0"/>
              <a:pPr/>
              <a:t>2/29/2024</a:t>
            </a:fld>
            <a:endParaRPr lang="en-US"/>
          </a:p>
        </p:txBody>
      </p:sp>
      <p:sp>
        <p:nvSpPr>
          <p:cNvPr id="8" name="Rectangle 1029"/>
          <p:cNvSpPr>
            <a:spLocks noGrp="1" noChangeArrowheads="1"/>
          </p:cNvSpPr>
          <p:nvPr>
            <p:ph type="ftr" sz="quarter" idx="11"/>
          </p:nvPr>
        </p:nvSpPr>
        <p:spPr>
          <a:ln/>
        </p:spPr>
        <p:txBody>
          <a:bodyPr/>
          <a:lstStyle>
            <a:lvl1pPr>
              <a:defRPr/>
            </a:lvl1pPr>
          </a:lstStyle>
          <a:p>
            <a:endParaRPr lang="en-US"/>
          </a:p>
        </p:txBody>
      </p:sp>
      <p:sp>
        <p:nvSpPr>
          <p:cNvPr id="9" name="Rectangle 103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15622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fld id="{1D8BD707-D9CF-40AE-B4C6-C98DA3205C09}" type="datetimeFigureOut">
              <a:rPr lang="en-US" smtClean="0"/>
              <a:pPr/>
              <a:t>2/29/2024</a:t>
            </a:fld>
            <a:endParaRPr lang="en-US"/>
          </a:p>
        </p:txBody>
      </p:sp>
      <p:sp>
        <p:nvSpPr>
          <p:cNvPr id="4" name="Rectangle 1029"/>
          <p:cNvSpPr>
            <a:spLocks noGrp="1" noChangeArrowheads="1"/>
          </p:cNvSpPr>
          <p:nvPr>
            <p:ph type="ftr" sz="quarter" idx="11"/>
          </p:nvPr>
        </p:nvSpPr>
        <p:spPr>
          <a:ln/>
        </p:spPr>
        <p:txBody>
          <a:bodyPr/>
          <a:lstStyle>
            <a:lvl1pPr>
              <a:defRPr/>
            </a:lvl1pPr>
          </a:lstStyle>
          <a:p>
            <a:endParaRPr lang="en-US"/>
          </a:p>
        </p:txBody>
      </p:sp>
      <p:sp>
        <p:nvSpPr>
          <p:cNvPr id="5" name="Rectangle 103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9038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fld id="{1D8BD707-D9CF-40AE-B4C6-C98DA3205C09}" type="datetimeFigureOut">
              <a:rPr lang="en-US" smtClean="0"/>
              <a:pPr/>
              <a:t>2/29/2024</a:t>
            </a:fld>
            <a:endParaRPr lang="en-US"/>
          </a:p>
        </p:txBody>
      </p:sp>
      <p:sp>
        <p:nvSpPr>
          <p:cNvPr id="3" name="Rectangle 1029"/>
          <p:cNvSpPr>
            <a:spLocks noGrp="1" noChangeArrowheads="1"/>
          </p:cNvSpPr>
          <p:nvPr>
            <p:ph type="ftr" sz="quarter" idx="11"/>
          </p:nvPr>
        </p:nvSpPr>
        <p:spPr>
          <a:ln/>
        </p:spPr>
        <p:txBody>
          <a:bodyPr/>
          <a:lstStyle>
            <a:lvl1pPr>
              <a:defRPr/>
            </a:lvl1pPr>
          </a:lstStyle>
          <a:p>
            <a:endParaRPr lang="en-US"/>
          </a:p>
        </p:txBody>
      </p:sp>
      <p:sp>
        <p:nvSpPr>
          <p:cNvPr id="4" name="Rectangle 103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83974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fld id="{1D8BD707-D9CF-40AE-B4C6-C98DA3205C09}" type="datetimeFigureOut">
              <a:rPr lang="en-US" smtClean="0"/>
              <a:pPr/>
              <a:t>2/29/2024</a:t>
            </a:fld>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90158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fld id="{1D8BD707-D9CF-40AE-B4C6-C98DA3205C09}" type="datetimeFigureOut">
              <a:rPr lang="en-US" smtClean="0"/>
              <a:pPr/>
              <a:t>2/29/2024</a:t>
            </a:fld>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88779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fld id="{1D8BD707-D9CF-40AE-B4C6-C98DA3205C09}" type="datetimeFigureOut">
              <a:rPr lang="en-US" smtClean="0"/>
              <a:pPr/>
              <a:t>2/29/2024</a:t>
            </a:fld>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49724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fld id="{1D8BD707-D9CF-40AE-B4C6-C98DA3205C09}" type="datetimeFigureOut">
              <a:rPr lang="en-US" smtClean="0"/>
              <a:pPr/>
              <a:t>2/29/2024</a:t>
            </a:fld>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98731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defRPr/>
              </a:pPr>
              <a:endParaRPr kumimoji="0" lang="en-US" altLang="ar-EG" sz="2400"/>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defRPr/>
              </a:pPr>
              <a:endParaRPr kumimoji="0" lang="en-US" altLang="ar-EG" sz="2400"/>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20925 w 4917"/>
                <a:gd name="T3" fmla="*/ 0 h 1000"/>
                <a:gd name="T4" fmla="*/ 23298 w 4917"/>
                <a:gd name="T5" fmla="*/ 2373 h 1000"/>
                <a:gd name="T6" fmla="*/ 20929 w 4917"/>
                <a:gd name="T7" fmla="*/ 4740 h 1000"/>
                <a:gd name="T8" fmla="*/ 0 w 4917"/>
                <a:gd name="T9" fmla="*/ 474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ar-EG"/>
            </a:p>
          </p:txBody>
        </p:sp>
      </p:grpSp>
      <p:sp>
        <p:nvSpPr>
          <p:cNvPr id="36871" name="Rectangle 7"/>
          <p:cNvSpPr>
            <a:spLocks noGrp="1" noChangeArrowheads="1"/>
          </p:cNvSpPr>
          <p:nvPr>
            <p:ph type="ctrTitle"/>
          </p:nvPr>
        </p:nvSpPr>
        <p:spPr>
          <a:xfrm>
            <a:off x="228600" y="1427163"/>
            <a:ext cx="8077200" cy="1609725"/>
          </a:xfrm>
        </p:spPr>
        <p:txBody>
          <a:bodyPr/>
          <a:lstStyle>
            <a:lvl1pPr>
              <a:defRPr/>
            </a:lvl1pPr>
          </a:lstStyle>
          <a:p>
            <a:r>
              <a:rPr lang="en-US" altLang="zh-TW" smtClean="0"/>
              <a:t>Click to edit Master title style</a:t>
            </a:r>
            <a:endParaRPr lang="zh-TW" altLang="en-US"/>
          </a:p>
        </p:txBody>
      </p:sp>
      <p:sp>
        <p:nvSpPr>
          <p:cNvPr id="36872" name="Rectangle 8"/>
          <p:cNvSpPr>
            <a:spLocks noGrp="1" noChangeArrowheads="1"/>
          </p:cNvSpPr>
          <p:nvPr>
            <p:ph type="subTitle" idx="1"/>
          </p:nvPr>
        </p:nvSpPr>
        <p:spPr>
          <a:xfrm>
            <a:off x="1066800" y="3441700"/>
            <a:ext cx="6629400" cy="1676400"/>
          </a:xfrm>
        </p:spPr>
        <p:txBody>
          <a:bodyPr/>
          <a:lstStyle>
            <a:lvl1pPr marL="0" indent="0" algn="ctr">
              <a:buFont typeface="Wingdings" pitchFamily="2" charset="2"/>
              <a:buNone/>
              <a:defRPr/>
            </a:lvl1pPr>
          </a:lstStyle>
          <a:p>
            <a:r>
              <a:rPr lang="en-US" altLang="zh-TW" smtClean="0"/>
              <a:t>Click to edit Master subtitle style</a:t>
            </a:r>
            <a:endParaRPr lang="zh-TW" altLang="en-US"/>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ltLang="zh-TW"/>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ltLang="zh-TW"/>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6FB804FA-AE66-406E-AF94-096F6A0BB4A7}" type="slidenum">
              <a:rPr lang="en-US" altLang="zh-TW"/>
              <a:pPr>
                <a:defRPr/>
              </a:pPr>
              <a:t>‹#›</a:t>
            </a:fld>
            <a:endParaRPr lang="en-US" altLang="zh-TW"/>
          </a:p>
        </p:txBody>
      </p:sp>
    </p:spTree>
    <p:extLst>
      <p:ext uri="{BB962C8B-B14F-4D97-AF65-F5344CB8AC3E}">
        <p14:creationId xmlns:p14="http://schemas.microsoft.com/office/powerpoint/2010/main" val="181784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3820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F05E9EC6-3B0B-4AFF-9F20-B88666594400}" type="slidenum">
              <a:rPr lang="en-US" altLang="zh-TW"/>
              <a:pPr>
                <a:defRPr/>
              </a:pPr>
              <a:t>‹#›</a:t>
            </a:fld>
            <a:endParaRPr lang="en-US" altLang="zh-TW"/>
          </a:p>
        </p:txBody>
      </p:sp>
    </p:spTree>
    <p:extLst>
      <p:ext uri="{BB962C8B-B14F-4D97-AF65-F5344CB8AC3E}">
        <p14:creationId xmlns:p14="http://schemas.microsoft.com/office/powerpoint/2010/main" val="1999736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BAF01FCA-E697-4946-A0F0-C0FFC70A1EEF}" type="slidenum">
              <a:rPr lang="en-US" altLang="zh-TW"/>
              <a:pPr>
                <a:defRPr/>
              </a:pPr>
              <a:t>‹#›</a:t>
            </a:fld>
            <a:endParaRPr lang="en-US" altLang="zh-TW"/>
          </a:p>
        </p:txBody>
      </p:sp>
    </p:spTree>
    <p:extLst>
      <p:ext uri="{BB962C8B-B14F-4D97-AF65-F5344CB8AC3E}">
        <p14:creationId xmlns:p14="http://schemas.microsoft.com/office/powerpoint/2010/main" val="2161113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502A6A07-893E-4D42-9BB3-358CF4D2655A}" type="slidenum">
              <a:rPr lang="en-US" altLang="zh-TW"/>
              <a:pPr>
                <a:defRPr/>
              </a:pPr>
              <a:t>‹#›</a:t>
            </a:fld>
            <a:endParaRPr lang="en-US" altLang="zh-TW"/>
          </a:p>
        </p:txBody>
      </p:sp>
    </p:spTree>
    <p:extLst>
      <p:ext uri="{BB962C8B-B14F-4D97-AF65-F5344CB8AC3E}">
        <p14:creationId xmlns:p14="http://schemas.microsoft.com/office/powerpoint/2010/main" val="1139715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0"/>
          <p:cNvSpPr>
            <a:spLocks noGrp="1" noChangeArrowheads="1"/>
          </p:cNvSpPr>
          <p:nvPr>
            <p:ph type="sldNum" sz="quarter" idx="12"/>
          </p:nvPr>
        </p:nvSpPr>
        <p:spPr>
          <a:ln/>
        </p:spPr>
        <p:txBody>
          <a:bodyPr/>
          <a:lstStyle>
            <a:lvl1pPr>
              <a:defRPr/>
            </a:lvl1pPr>
          </a:lstStyle>
          <a:p>
            <a:pPr>
              <a:defRPr/>
            </a:pPr>
            <a:fld id="{1AB2534F-035D-45A9-ABE1-E4E14ADFDA39}" type="slidenum">
              <a:rPr lang="en-US" altLang="zh-TW"/>
              <a:pPr>
                <a:defRPr/>
              </a:pPr>
              <a:t>‹#›</a:t>
            </a:fld>
            <a:endParaRPr lang="en-US" altLang="zh-TW"/>
          </a:p>
        </p:txBody>
      </p:sp>
    </p:spTree>
    <p:extLst>
      <p:ext uri="{BB962C8B-B14F-4D97-AF65-F5344CB8AC3E}">
        <p14:creationId xmlns:p14="http://schemas.microsoft.com/office/powerpoint/2010/main" val="699719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0"/>
          <p:cNvSpPr>
            <a:spLocks noGrp="1" noChangeArrowheads="1"/>
          </p:cNvSpPr>
          <p:nvPr>
            <p:ph type="sldNum" sz="quarter" idx="12"/>
          </p:nvPr>
        </p:nvSpPr>
        <p:spPr>
          <a:ln/>
        </p:spPr>
        <p:txBody>
          <a:bodyPr/>
          <a:lstStyle>
            <a:lvl1pPr>
              <a:defRPr/>
            </a:lvl1pPr>
          </a:lstStyle>
          <a:p>
            <a:pPr>
              <a:defRPr/>
            </a:pPr>
            <a:fld id="{620815AA-970C-4AA7-9D73-3E22AC17B0D6}" type="slidenum">
              <a:rPr lang="en-US" altLang="zh-TW"/>
              <a:pPr>
                <a:defRPr/>
              </a:pPr>
              <a:t>‹#›</a:t>
            </a:fld>
            <a:endParaRPr lang="en-US" altLang="zh-TW"/>
          </a:p>
        </p:txBody>
      </p:sp>
    </p:spTree>
    <p:extLst>
      <p:ext uri="{BB962C8B-B14F-4D97-AF65-F5344CB8AC3E}">
        <p14:creationId xmlns:p14="http://schemas.microsoft.com/office/powerpoint/2010/main" val="3911971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0"/>
          <p:cNvSpPr>
            <a:spLocks noGrp="1" noChangeArrowheads="1"/>
          </p:cNvSpPr>
          <p:nvPr>
            <p:ph type="sldNum" sz="quarter" idx="12"/>
          </p:nvPr>
        </p:nvSpPr>
        <p:spPr>
          <a:ln/>
        </p:spPr>
        <p:txBody>
          <a:bodyPr/>
          <a:lstStyle>
            <a:lvl1pPr>
              <a:defRPr/>
            </a:lvl1pPr>
          </a:lstStyle>
          <a:p>
            <a:pPr>
              <a:defRPr/>
            </a:pPr>
            <a:fld id="{5A1A4056-0FDF-4D3F-AEDD-FC649000C19D}" type="slidenum">
              <a:rPr lang="en-US" altLang="zh-TW"/>
              <a:pPr>
                <a:defRPr/>
              </a:pPr>
              <a:t>‹#›</a:t>
            </a:fld>
            <a:endParaRPr lang="en-US" altLang="zh-TW"/>
          </a:p>
        </p:txBody>
      </p:sp>
    </p:spTree>
    <p:extLst>
      <p:ext uri="{BB962C8B-B14F-4D97-AF65-F5344CB8AC3E}">
        <p14:creationId xmlns:p14="http://schemas.microsoft.com/office/powerpoint/2010/main" val="20567379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FBD15D7A-A60A-4FCE-8670-1FC6561EA607}" type="slidenum">
              <a:rPr lang="en-US" altLang="zh-TW"/>
              <a:pPr>
                <a:defRPr/>
              </a:pPr>
              <a:t>‹#›</a:t>
            </a:fld>
            <a:endParaRPr lang="en-US" altLang="zh-TW"/>
          </a:p>
        </p:txBody>
      </p:sp>
    </p:spTree>
    <p:extLst>
      <p:ext uri="{BB962C8B-B14F-4D97-AF65-F5344CB8AC3E}">
        <p14:creationId xmlns:p14="http://schemas.microsoft.com/office/powerpoint/2010/main" val="13727624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B6DBFB3D-F3BC-46ED-8933-19651E5DAB51}" type="slidenum">
              <a:rPr lang="en-US" altLang="zh-TW"/>
              <a:pPr>
                <a:defRPr/>
              </a:pPr>
              <a:t>‹#›</a:t>
            </a:fld>
            <a:endParaRPr lang="en-US" altLang="zh-TW"/>
          </a:p>
        </p:txBody>
      </p:sp>
    </p:spTree>
    <p:extLst>
      <p:ext uri="{BB962C8B-B14F-4D97-AF65-F5344CB8AC3E}">
        <p14:creationId xmlns:p14="http://schemas.microsoft.com/office/powerpoint/2010/main" val="42770324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B09B029E-0C7C-4071-8B86-FF678E73F336}" type="slidenum">
              <a:rPr lang="en-US" altLang="zh-TW"/>
              <a:pPr>
                <a:defRPr/>
              </a:pPr>
              <a:t>‹#›</a:t>
            </a:fld>
            <a:endParaRPr lang="en-US" altLang="zh-TW"/>
          </a:p>
        </p:txBody>
      </p:sp>
    </p:spTree>
    <p:extLst>
      <p:ext uri="{BB962C8B-B14F-4D97-AF65-F5344CB8AC3E}">
        <p14:creationId xmlns:p14="http://schemas.microsoft.com/office/powerpoint/2010/main" val="564898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7F057A59-6FC7-4BD2-8ACB-EBF6D3D30DAA}" type="slidenum">
              <a:rPr lang="en-US" altLang="zh-TW"/>
              <a:pPr>
                <a:defRPr/>
              </a:pPr>
              <a:t>‹#›</a:t>
            </a:fld>
            <a:endParaRPr lang="en-US" altLang="zh-TW"/>
          </a:p>
        </p:txBody>
      </p:sp>
    </p:spTree>
    <p:extLst>
      <p:ext uri="{BB962C8B-B14F-4D97-AF65-F5344CB8AC3E}">
        <p14:creationId xmlns:p14="http://schemas.microsoft.com/office/powerpoint/2010/main" val="343980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8138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1371600"/>
            <a:ext cx="7772400" cy="1470025"/>
          </a:xfrm>
        </p:spPr>
        <p:txBody>
          <a:bodyPr/>
          <a:lstStyle>
            <a:lvl1pPr>
              <a:defRPr/>
            </a:lvl1pPr>
          </a:lstStyle>
          <a:p>
            <a:r>
              <a:rPr lang="en-US" altLang="zh-TW" smtClean="0"/>
              <a:t>Click to edit Master title style</a:t>
            </a:r>
            <a:endParaRPr lang="zh-TW" altLang="en-US"/>
          </a:p>
        </p:txBody>
      </p:sp>
      <p:sp>
        <p:nvSpPr>
          <p:cNvPr id="81923"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altLang="zh-TW" smtClean="0"/>
              <a:t>Click to edit Master subtitle style</a:t>
            </a:r>
            <a:endParaRPr lang="zh-TW" altLang="en-US"/>
          </a:p>
        </p:txBody>
      </p:sp>
      <p:sp>
        <p:nvSpPr>
          <p:cNvPr id="4" name="Rectangle 4"/>
          <p:cNvSpPr>
            <a:spLocks noGrp="1" noChangeArrowheads="1"/>
          </p:cNvSpPr>
          <p:nvPr>
            <p:ph type="dt" sz="half" idx="10"/>
          </p:nvPr>
        </p:nvSpPr>
        <p:spPr/>
        <p:txBody>
          <a:bodyPr/>
          <a:lstStyle>
            <a:lvl1pPr>
              <a:defRPr sz="1200"/>
            </a:lvl1pPr>
          </a:lstStyle>
          <a:p>
            <a:pPr>
              <a:defRPr/>
            </a:pPr>
            <a:endParaRPr lang="en-US" altLang="zh-TW"/>
          </a:p>
        </p:txBody>
      </p:sp>
      <p:sp>
        <p:nvSpPr>
          <p:cNvPr id="5" name="Rectangle 5"/>
          <p:cNvSpPr>
            <a:spLocks noGrp="1" noChangeArrowheads="1"/>
          </p:cNvSpPr>
          <p:nvPr>
            <p:ph type="ftr" sz="quarter" idx="11"/>
          </p:nvPr>
        </p:nvSpPr>
        <p:spPr/>
        <p:txBody>
          <a:bodyPr/>
          <a:lstStyle>
            <a:lvl1pPr>
              <a:defRPr sz="1200"/>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z="1200"/>
            </a:lvl1pPr>
          </a:lstStyle>
          <a:p>
            <a:pPr>
              <a:defRPr/>
            </a:pPr>
            <a:fld id="{CA8E9BFF-93FF-48A9-89E3-9FF06EC8BE53}" type="slidenum">
              <a:rPr lang="en-US" altLang="zh-TW"/>
              <a:pPr>
                <a:defRPr/>
              </a:pPr>
              <a:t>‹#›</a:t>
            </a:fld>
            <a:endParaRPr lang="en-US" altLang="zh-TW"/>
          </a:p>
        </p:txBody>
      </p:sp>
    </p:spTree>
    <p:extLst>
      <p:ext uri="{BB962C8B-B14F-4D97-AF65-F5344CB8AC3E}">
        <p14:creationId xmlns:p14="http://schemas.microsoft.com/office/powerpoint/2010/main" val="1447518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A43CC30-A9B1-4B20-A6DB-7FC451997E1F}" type="slidenum">
              <a:rPr lang="en-US" altLang="zh-TW"/>
              <a:pPr>
                <a:defRPr/>
              </a:pPr>
              <a:t>‹#›</a:t>
            </a:fld>
            <a:endParaRPr lang="en-US" altLang="zh-TW"/>
          </a:p>
        </p:txBody>
      </p:sp>
    </p:spTree>
    <p:extLst>
      <p:ext uri="{BB962C8B-B14F-4D97-AF65-F5344CB8AC3E}">
        <p14:creationId xmlns:p14="http://schemas.microsoft.com/office/powerpoint/2010/main" val="31789827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86957B0-BC7A-4753-BF7D-452FF9FDF832}" type="slidenum">
              <a:rPr lang="en-US" altLang="zh-TW"/>
              <a:pPr>
                <a:defRPr/>
              </a:pPr>
              <a:t>‹#›</a:t>
            </a:fld>
            <a:endParaRPr lang="en-US" altLang="zh-TW"/>
          </a:p>
        </p:txBody>
      </p:sp>
    </p:spTree>
    <p:extLst>
      <p:ext uri="{BB962C8B-B14F-4D97-AF65-F5344CB8AC3E}">
        <p14:creationId xmlns:p14="http://schemas.microsoft.com/office/powerpoint/2010/main" val="35500433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B858698-B790-4FBD-8DCF-47E694D3CCA7}" type="slidenum">
              <a:rPr lang="en-US" altLang="zh-TW"/>
              <a:pPr>
                <a:defRPr/>
              </a:pPr>
              <a:t>‹#›</a:t>
            </a:fld>
            <a:endParaRPr lang="en-US" altLang="zh-TW"/>
          </a:p>
        </p:txBody>
      </p:sp>
    </p:spTree>
    <p:extLst>
      <p:ext uri="{BB962C8B-B14F-4D97-AF65-F5344CB8AC3E}">
        <p14:creationId xmlns:p14="http://schemas.microsoft.com/office/powerpoint/2010/main" val="38849768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3B206821-8C1B-46B4-98D8-98B692423BE7}" type="slidenum">
              <a:rPr lang="en-US" altLang="zh-TW"/>
              <a:pPr>
                <a:defRPr/>
              </a:pPr>
              <a:t>‹#›</a:t>
            </a:fld>
            <a:endParaRPr lang="en-US" altLang="zh-TW"/>
          </a:p>
        </p:txBody>
      </p:sp>
    </p:spTree>
    <p:extLst>
      <p:ext uri="{BB962C8B-B14F-4D97-AF65-F5344CB8AC3E}">
        <p14:creationId xmlns:p14="http://schemas.microsoft.com/office/powerpoint/2010/main" val="37682216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6E4E8AA-D5EC-4E4F-A33E-987411BF23D9}" type="slidenum">
              <a:rPr lang="en-US" altLang="zh-TW"/>
              <a:pPr>
                <a:defRPr/>
              </a:pPr>
              <a:t>‹#›</a:t>
            </a:fld>
            <a:endParaRPr lang="en-US" altLang="zh-TW"/>
          </a:p>
        </p:txBody>
      </p:sp>
    </p:spTree>
    <p:extLst>
      <p:ext uri="{BB962C8B-B14F-4D97-AF65-F5344CB8AC3E}">
        <p14:creationId xmlns:p14="http://schemas.microsoft.com/office/powerpoint/2010/main" val="12736218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11B0A933-E9C4-4C8B-A340-22C7F29A75DB}" type="slidenum">
              <a:rPr lang="en-US" altLang="zh-TW"/>
              <a:pPr>
                <a:defRPr/>
              </a:pPr>
              <a:t>‹#›</a:t>
            </a:fld>
            <a:endParaRPr lang="en-US" altLang="zh-TW"/>
          </a:p>
        </p:txBody>
      </p:sp>
    </p:spTree>
    <p:extLst>
      <p:ext uri="{BB962C8B-B14F-4D97-AF65-F5344CB8AC3E}">
        <p14:creationId xmlns:p14="http://schemas.microsoft.com/office/powerpoint/2010/main" val="34703169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B9CC8D7-7141-4603-A01C-FE10ABC1DEDF}" type="slidenum">
              <a:rPr lang="en-US" altLang="zh-TW"/>
              <a:pPr>
                <a:defRPr/>
              </a:pPr>
              <a:t>‹#›</a:t>
            </a:fld>
            <a:endParaRPr lang="en-US" altLang="zh-TW"/>
          </a:p>
        </p:txBody>
      </p:sp>
    </p:spTree>
    <p:extLst>
      <p:ext uri="{BB962C8B-B14F-4D97-AF65-F5344CB8AC3E}">
        <p14:creationId xmlns:p14="http://schemas.microsoft.com/office/powerpoint/2010/main" val="37102143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2224736-EC77-4AD6-A361-712F97D46B43}" type="slidenum">
              <a:rPr lang="en-US" altLang="zh-TW"/>
              <a:pPr>
                <a:defRPr/>
              </a:pPr>
              <a:t>‹#›</a:t>
            </a:fld>
            <a:endParaRPr lang="en-US" altLang="zh-TW"/>
          </a:p>
        </p:txBody>
      </p:sp>
    </p:spTree>
    <p:extLst>
      <p:ext uri="{BB962C8B-B14F-4D97-AF65-F5344CB8AC3E}">
        <p14:creationId xmlns:p14="http://schemas.microsoft.com/office/powerpoint/2010/main" val="13784050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838046B-4A78-4422-A651-7066CEEA4AE7}" type="slidenum">
              <a:rPr lang="en-US" altLang="zh-TW"/>
              <a:pPr>
                <a:defRPr/>
              </a:pPr>
              <a:t>‹#›</a:t>
            </a:fld>
            <a:endParaRPr lang="en-US" altLang="zh-TW"/>
          </a:p>
        </p:txBody>
      </p:sp>
    </p:spTree>
    <p:extLst>
      <p:ext uri="{BB962C8B-B14F-4D97-AF65-F5344CB8AC3E}">
        <p14:creationId xmlns:p14="http://schemas.microsoft.com/office/powerpoint/2010/main" val="376344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41"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9" y="2438406"/>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5855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E0B7C6F-2C8B-45A9-B848-DC1DA605FF67}" type="slidenum">
              <a:rPr lang="en-US" altLang="zh-TW"/>
              <a:pPr>
                <a:defRPr/>
              </a:pPr>
              <a:t>‹#›</a:t>
            </a:fld>
            <a:endParaRPr lang="en-US" altLang="zh-TW"/>
          </a:p>
        </p:txBody>
      </p:sp>
    </p:spTree>
    <p:extLst>
      <p:ext uri="{BB962C8B-B14F-4D97-AF65-F5344CB8AC3E}">
        <p14:creationId xmlns:p14="http://schemas.microsoft.com/office/powerpoint/2010/main" val="21378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9249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63347" y="6356358"/>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2/29/2024</a:t>
            </a:fld>
            <a:endParaRPr lang="en-US"/>
          </a:p>
        </p:txBody>
      </p:sp>
      <p:sp>
        <p:nvSpPr>
          <p:cNvPr id="5" name="Footer Placeholder 4"/>
          <p:cNvSpPr>
            <a:spLocks noGrp="1"/>
          </p:cNvSpPr>
          <p:nvPr>
            <p:ph type="ftr" sz="quarter" idx="3"/>
          </p:nvPr>
        </p:nvSpPr>
        <p:spPr>
          <a:xfrm>
            <a:off x="659165" y="6356358"/>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9" y="6356358"/>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2"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2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55767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5" y="274650"/>
            <a:ext cx="8229601" cy="711081"/>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5" y="1138426"/>
            <a:ext cx="8229601" cy="4987739"/>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6"/>
            <a:ext cx="21336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FD1176A7-B091-469C-82C8-89C693043C40}" type="datetimeFigureOut">
              <a:rPr lang="en-US" smtClean="0">
                <a:solidFill>
                  <a:prstClr val="black">
                    <a:tint val="75000"/>
                  </a:prstClr>
                </a:solidFill>
              </a:rPr>
              <a:pPr defTabSz="1218895"/>
              <a:t>2/29/2024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66"/>
            <a:ext cx="28956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2" y="6356366"/>
            <a:ext cx="21336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dirty="0">
              <a:solidFill>
                <a:prstClr val="black">
                  <a:tint val="75000"/>
                </a:prstClr>
              </a:solidFill>
            </a:endParaRPr>
          </a:p>
        </p:txBody>
      </p:sp>
    </p:spTree>
    <p:extLst>
      <p:ext uri="{BB962C8B-B14F-4D97-AF65-F5344CB8AC3E}">
        <p14:creationId xmlns:p14="http://schemas.microsoft.com/office/powerpoint/2010/main" val="32594440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218845" rtl="1"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r" defTabSz="1218845" rtl="1"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r" defTabSz="1218845" rtl="1"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r" defTabSz="1218845" rtl="1"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r" defTabSz="1218845" rtl="1"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r" defTabSz="1218845" rtl="1"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r" defTabSz="1218845" rtl="1" eaLnBrk="1" latinLnBrk="0" hangingPunct="1">
        <a:defRPr sz="2399" kern="1200">
          <a:solidFill>
            <a:schemeClr val="tx1"/>
          </a:solidFill>
          <a:latin typeface="+mn-lt"/>
          <a:ea typeface="+mn-ea"/>
          <a:cs typeface="+mn-cs"/>
        </a:defRPr>
      </a:lvl1pPr>
      <a:lvl2pPr marL="609422" algn="r" defTabSz="1218845" rtl="1" eaLnBrk="1" latinLnBrk="0" hangingPunct="1">
        <a:defRPr sz="2399" kern="1200">
          <a:solidFill>
            <a:schemeClr val="tx1"/>
          </a:solidFill>
          <a:latin typeface="+mn-lt"/>
          <a:ea typeface="+mn-ea"/>
          <a:cs typeface="+mn-cs"/>
        </a:defRPr>
      </a:lvl2pPr>
      <a:lvl3pPr marL="1218845" algn="r" defTabSz="1218845" rtl="1" eaLnBrk="1" latinLnBrk="0" hangingPunct="1">
        <a:defRPr sz="2399" kern="1200">
          <a:solidFill>
            <a:schemeClr val="tx1"/>
          </a:solidFill>
          <a:latin typeface="+mn-lt"/>
          <a:ea typeface="+mn-ea"/>
          <a:cs typeface="+mn-cs"/>
        </a:defRPr>
      </a:lvl3pPr>
      <a:lvl4pPr marL="1828267" algn="r" defTabSz="1218845" rtl="1" eaLnBrk="1" latinLnBrk="0" hangingPunct="1">
        <a:defRPr sz="2399" kern="1200">
          <a:solidFill>
            <a:schemeClr val="tx1"/>
          </a:solidFill>
          <a:latin typeface="+mn-lt"/>
          <a:ea typeface="+mn-ea"/>
          <a:cs typeface="+mn-cs"/>
        </a:defRPr>
      </a:lvl4pPr>
      <a:lvl5pPr marL="2437689" algn="r" defTabSz="1218845" rtl="1" eaLnBrk="1" latinLnBrk="0" hangingPunct="1">
        <a:defRPr sz="2399" kern="1200">
          <a:solidFill>
            <a:schemeClr val="tx1"/>
          </a:solidFill>
          <a:latin typeface="+mn-lt"/>
          <a:ea typeface="+mn-ea"/>
          <a:cs typeface="+mn-cs"/>
        </a:defRPr>
      </a:lvl5pPr>
      <a:lvl6pPr marL="3047111" algn="r" defTabSz="1218845" rtl="1" eaLnBrk="1" latinLnBrk="0" hangingPunct="1">
        <a:defRPr sz="2399" kern="1200">
          <a:solidFill>
            <a:schemeClr val="tx1"/>
          </a:solidFill>
          <a:latin typeface="+mn-lt"/>
          <a:ea typeface="+mn-ea"/>
          <a:cs typeface="+mn-cs"/>
        </a:defRPr>
      </a:lvl6pPr>
      <a:lvl7pPr marL="3656534" algn="r" defTabSz="1218845" rtl="1" eaLnBrk="1" latinLnBrk="0" hangingPunct="1">
        <a:defRPr sz="2399" kern="1200">
          <a:solidFill>
            <a:schemeClr val="tx1"/>
          </a:solidFill>
          <a:latin typeface="+mn-lt"/>
          <a:ea typeface="+mn-ea"/>
          <a:cs typeface="+mn-cs"/>
        </a:defRPr>
      </a:lvl7pPr>
      <a:lvl8pPr marL="4265955" algn="r" defTabSz="1218845" rtl="1" eaLnBrk="1" latinLnBrk="0" hangingPunct="1">
        <a:defRPr sz="2399" kern="1200">
          <a:solidFill>
            <a:schemeClr val="tx1"/>
          </a:solidFill>
          <a:latin typeface="+mn-lt"/>
          <a:ea typeface="+mn-ea"/>
          <a:cs typeface="+mn-cs"/>
        </a:defRPr>
      </a:lvl8pPr>
      <a:lvl9pPr marL="4875378" algn="r" defTabSz="1218845" rtl="1"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5" y="274650"/>
            <a:ext cx="8229601" cy="711081"/>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5" y="1138426"/>
            <a:ext cx="8229601" cy="4987739"/>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6"/>
            <a:ext cx="21336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FD1176A7-B091-469C-82C8-89C693043C40}" type="datetimeFigureOut">
              <a:rPr lang="en-US" smtClean="0">
                <a:solidFill>
                  <a:prstClr val="black">
                    <a:tint val="75000"/>
                  </a:prstClr>
                </a:solidFill>
              </a:rPr>
              <a:pPr defTabSz="1218895"/>
              <a:t>2/29/2024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66"/>
            <a:ext cx="28956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2" y="6356366"/>
            <a:ext cx="21336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dirty="0">
              <a:solidFill>
                <a:prstClr val="black">
                  <a:tint val="75000"/>
                </a:prstClr>
              </a:solidFill>
            </a:endParaRPr>
          </a:p>
        </p:txBody>
      </p:sp>
    </p:spTree>
    <p:extLst>
      <p:ext uri="{BB962C8B-B14F-4D97-AF65-F5344CB8AC3E}">
        <p14:creationId xmlns:p14="http://schemas.microsoft.com/office/powerpoint/2010/main" val="32594440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218845" rtl="1"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r" defTabSz="1218845" rtl="1"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r" defTabSz="1218845" rtl="1"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r" defTabSz="1218845" rtl="1"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r" defTabSz="1218845" rtl="1"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r" defTabSz="1218845" rtl="1"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r" defTabSz="1218845" rtl="1" eaLnBrk="1" latinLnBrk="0" hangingPunct="1">
        <a:defRPr sz="2399" kern="1200">
          <a:solidFill>
            <a:schemeClr val="tx1"/>
          </a:solidFill>
          <a:latin typeface="+mn-lt"/>
          <a:ea typeface="+mn-ea"/>
          <a:cs typeface="+mn-cs"/>
        </a:defRPr>
      </a:lvl1pPr>
      <a:lvl2pPr marL="609422" algn="r" defTabSz="1218845" rtl="1" eaLnBrk="1" latinLnBrk="0" hangingPunct="1">
        <a:defRPr sz="2399" kern="1200">
          <a:solidFill>
            <a:schemeClr val="tx1"/>
          </a:solidFill>
          <a:latin typeface="+mn-lt"/>
          <a:ea typeface="+mn-ea"/>
          <a:cs typeface="+mn-cs"/>
        </a:defRPr>
      </a:lvl2pPr>
      <a:lvl3pPr marL="1218845" algn="r" defTabSz="1218845" rtl="1" eaLnBrk="1" latinLnBrk="0" hangingPunct="1">
        <a:defRPr sz="2399" kern="1200">
          <a:solidFill>
            <a:schemeClr val="tx1"/>
          </a:solidFill>
          <a:latin typeface="+mn-lt"/>
          <a:ea typeface="+mn-ea"/>
          <a:cs typeface="+mn-cs"/>
        </a:defRPr>
      </a:lvl3pPr>
      <a:lvl4pPr marL="1828267" algn="r" defTabSz="1218845" rtl="1" eaLnBrk="1" latinLnBrk="0" hangingPunct="1">
        <a:defRPr sz="2399" kern="1200">
          <a:solidFill>
            <a:schemeClr val="tx1"/>
          </a:solidFill>
          <a:latin typeface="+mn-lt"/>
          <a:ea typeface="+mn-ea"/>
          <a:cs typeface="+mn-cs"/>
        </a:defRPr>
      </a:lvl4pPr>
      <a:lvl5pPr marL="2437689" algn="r" defTabSz="1218845" rtl="1" eaLnBrk="1" latinLnBrk="0" hangingPunct="1">
        <a:defRPr sz="2399" kern="1200">
          <a:solidFill>
            <a:schemeClr val="tx1"/>
          </a:solidFill>
          <a:latin typeface="+mn-lt"/>
          <a:ea typeface="+mn-ea"/>
          <a:cs typeface="+mn-cs"/>
        </a:defRPr>
      </a:lvl5pPr>
      <a:lvl6pPr marL="3047111" algn="r" defTabSz="1218845" rtl="1" eaLnBrk="1" latinLnBrk="0" hangingPunct="1">
        <a:defRPr sz="2399" kern="1200">
          <a:solidFill>
            <a:schemeClr val="tx1"/>
          </a:solidFill>
          <a:latin typeface="+mn-lt"/>
          <a:ea typeface="+mn-ea"/>
          <a:cs typeface="+mn-cs"/>
        </a:defRPr>
      </a:lvl6pPr>
      <a:lvl7pPr marL="3656534" algn="r" defTabSz="1218845" rtl="1" eaLnBrk="1" latinLnBrk="0" hangingPunct="1">
        <a:defRPr sz="2399" kern="1200">
          <a:solidFill>
            <a:schemeClr val="tx1"/>
          </a:solidFill>
          <a:latin typeface="+mn-lt"/>
          <a:ea typeface="+mn-ea"/>
          <a:cs typeface="+mn-cs"/>
        </a:defRPr>
      </a:lvl7pPr>
      <a:lvl8pPr marL="4265955" algn="r" defTabSz="1218845" rtl="1" eaLnBrk="1" latinLnBrk="0" hangingPunct="1">
        <a:defRPr sz="2399" kern="1200">
          <a:solidFill>
            <a:schemeClr val="tx1"/>
          </a:solidFill>
          <a:latin typeface="+mn-lt"/>
          <a:ea typeface="+mn-ea"/>
          <a:cs typeface="+mn-cs"/>
        </a:defRPr>
      </a:lvl8pPr>
      <a:lvl9pPr marL="4875378" algn="r" defTabSz="1218845" rtl="1"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1748" name="Rectangle 1028"/>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latin typeface="Times New Roman" charset="0"/>
                <a:ea typeface="新細明體" panose="02020500000000000000" pitchFamily="18" charset="-120"/>
              </a:defRPr>
            </a:lvl1pPr>
          </a:lstStyle>
          <a:p>
            <a:fld id="{1D8BD707-D9CF-40AE-B4C6-C98DA3205C09}" type="datetimeFigureOut">
              <a:rPr lang="en-US" smtClean="0"/>
              <a:pPr/>
              <a:t>2/29/2024</a:t>
            </a:fld>
            <a:endParaRPr lang="en-US"/>
          </a:p>
        </p:txBody>
      </p:sp>
      <p:sp>
        <p:nvSpPr>
          <p:cNvPr id="31749" name="Rectangle 1029"/>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latin typeface="Times New Roman" charset="0"/>
                <a:ea typeface="新細明體" panose="02020500000000000000" pitchFamily="18" charset="-120"/>
              </a:defRPr>
            </a:lvl1pPr>
          </a:lstStyle>
          <a:p>
            <a:endParaRPr lang="en-US"/>
          </a:p>
        </p:txBody>
      </p:sp>
      <p:sp>
        <p:nvSpPr>
          <p:cNvPr id="31750" name="Rectangle 1030"/>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ctr" rtl="1" eaLnBrk="1" fontAlgn="base" hangingPunct="1">
        <a:spcBef>
          <a:spcPct val="0"/>
        </a:spcBef>
        <a:spcAft>
          <a:spcPct val="0"/>
        </a:spcAft>
        <a:defRPr kumimoji="1" sz="4400" b="1">
          <a:solidFill>
            <a:schemeClr val="tx2"/>
          </a:solidFill>
          <a:latin typeface="+mj-lt"/>
          <a:ea typeface="PMingLiU" pitchFamily="18" charset="-120"/>
          <a:cs typeface="+mj-cs"/>
        </a:defRPr>
      </a:lvl1pPr>
      <a:lvl2pPr algn="ctr" rtl="1" eaLnBrk="1" fontAlgn="base" hangingPunct="1">
        <a:spcBef>
          <a:spcPct val="0"/>
        </a:spcBef>
        <a:spcAft>
          <a:spcPct val="0"/>
        </a:spcAft>
        <a:defRPr kumimoji="1" sz="4400" b="1">
          <a:solidFill>
            <a:schemeClr val="tx2"/>
          </a:solidFill>
          <a:latin typeface="Times New Roman" charset="0"/>
          <a:ea typeface="PMingLiU" pitchFamily="18" charset="-120"/>
        </a:defRPr>
      </a:lvl2pPr>
      <a:lvl3pPr algn="ctr" rtl="1" eaLnBrk="1" fontAlgn="base" hangingPunct="1">
        <a:spcBef>
          <a:spcPct val="0"/>
        </a:spcBef>
        <a:spcAft>
          <a:spcPct val="0"/>
        </a:spcAft>
        <a:defRPr kumimoji="1" sz="4400" b="1">
          <a:solidFill>
            <a:schemeClr val="tx2"/>
          </a:solidFill>
          <a:latin typeface="Times New Roman" charset="0"/>
          <a:ea typeface="PMingLiU" pitchFamily="18" charset="-120"/>
        </a:defRPr>
      </a:lvl3pPr>
      <a:lvl4pPr algn="ctr" rtl="1" eaLnBrk="1" fontAlgn="base" hangingPunct="1">
        <a:spcBef>
          <a:spcPct val="0"/>
        </a:spcBef>
        <a:spcAft>
          <a:spcPct val="0"/>
        </a:spcAft>
        <a:defRPr kumimoji="1" sz="4400" b="1">
          <a:solidFill>
            <a:schemeClr val="tx2"/>
          </a:solidFill>
          <a:latin typeface="Times New Roman" charset="0"/>
          <a:ea typeface="PMingLiU" pitchFamily="18" charset="-120"/>
        </a:defRPr>
      </a:lvl4pPr>
      <a:lvl5pPr algn="ctr" rtl="1" eaLnBrk="1" fontAlgn="base" hangingPunct="1">
        <a:spcBef>
          <a:spcPct val="0"/>
        </a:spcBef>
        <a:spcAft>
          <a:spcPct val="0"/>
        </a:spcAft>
        <a:defRPr kumimoji="1" sz="4400" b="1">
          <a:solidFill>
            <a:schemeClr val="tx2"/>
          </a:solidFill>
          <a:latin typeface="Times New Roman" charset="0"/>
          <a:ea typeface="PMingLiU" pitchFamily="18" charset="-120"/>
        </a:defRPr>
      </a:lvl5pPr>
      <a:lvl6pPr marL="457200" algn="ctr" rtl="1" eaLnBrk="1" fontAlgn="base" hangingPunct="1">
        <a:spcBef>
          <a:spcPct val="0"/>
        </a:spcBef>
        <a:spcAft>
          <a:spcPct val="0"/>
        </a:spcAft>
        <a:defRPr kumimoji="1" sz="4400" b="1">
          <a:solidFill>
            <a:schemeClr val="tx2"/>
          </a:solidFill>
          <a:latin typeface="Times New Roman" charset="0"/>
          <a:ea typeface="新細明體" pitchFamily="18" charset="-120"/>
        </a:defRPr>
      </a:lvl6pPr>
      <a:lvl7pPr marL="914400" algn="ctr" rtl="1" eaLnBrk="1" fontAlgn="base" hangingPunct="1">
        <a:spcBef>
          <a:spcPct val="0"/>
        </a:spcBef>
        <a:spcAft>
          <a:spcPct val="0"/>
        </a:spcAft>
        <a:defRPr kumimoji="1" sz="4400" b="1">
          <a:solidFill>
            <a:schemeClr val="tx2"/>
          </a:solidFill>
          <a:latin typeface="Times New Roman" charset="0"/>
          <a:ea typeface="新細明體" pitchFamily="18" charset="-120"/>
        </a:defRPr>
      </a:lvl7pPr>
      <a:lvl8pPr marL="1371600" algn="ctr" rtl="1" eaLnBrk="1" fontAlgn="base" hangingPunct="1">
        <a:spcBef>
          <a:spcPct val="0"/>
        </a:spcBef>
        <a:spcAft>
          <a:spcPct val="0"/>
        </a:spcAft>
        <a:defRPr kumimoji="1" sz="4400" b="1">
          <a:solidFill>
            <a:schemeClr val="tx2"/>
          </a:solidFill>
          <a:latin typeface="Times New Roman" charset="0"/>
          <a:ea typeface="新細明體" pitchFamily="18" charset="-120"/>
        </a:defRPr>
      </a:lvl8pPr>
      <a:lvl9pPr marL="1828800" algn="ctr" rtl="1" eaLnBrk="1" fontAlgn="base" hangingPunct="1">
        <a:spcBef>
          <a:spcPct val="0"/>
        </a:spcBef>
        <a:spcAft>
          <a:spcPct val="0"/>
        </a:spcAft>
        <a:defRPr kumimoji="1" sz="4400" b="1">
          <a:solidFill>
            <a:schemeClr val="tx2"/>
          </a:solidFill>
          <a:latin typeface="Times New Roman" charset="0"/>
          <a:ea typeface="新細明體" pitchFamily="18" charset="-120"/>
        </a:defRPr>
      </a:lvl9pPr>
    </p:titleStyle>
    <p:bodyStyle>
      <a:lvl1pPr marL="342900" indent="-342900" algn="r" rtl="1" eaLnBrk="1" fontAlgn="base" hangingPunct="1">
        <a:spcBef>
          <a:spcPct val="20000"/>
        </a:spcBef>
        <a:spcAft>
          <a:spcPct val="0"/>
        </a:spcAft>
        <a:buChar char="•"/>
        <a:defRPr kumimoji="1" sz="3200" b="1">
          <a:solidFill>
            <a:schemeClr val="tx1"/>
          </a:solidFill>
          <a:latin typeface="+mn-lt"/>
          <a:ea typeface="PMingLiU" pitchFamily="18" charset="-120"/>
          <a:cs typeface="+mn-cs"/>
        </a:defRPr>
      </a:lvl1pPr>
      <a:lvl2pPr marL="742950" indent="-285750" algn="r" rtl="1" eaLnBrk="1" fontAlgn="base" hangingPunct="1">
        <a:spcBef>
          <a:spcPct val="20000"/>
        </a:spcBef>
        <a:spcAft>
          <a:spcPct val="0"/>
        </a:spcAft>
        <a:buChar char="–"/>
        <a:defRPr kumimoji="1" sz="2800" b="1">
          <a:solidFill>
            <a:schemeClr val="tx1"/>
          </a:solidFill>
          <a:latin typeface="+mn-lt"/>
          <a:ea typeface="PMingLiU" pitchFamily="18" charset="-120"/>
        </a:defRPr>
      </a:lvl2pPr>
      <a:lvl3pPr marL="1143000" indent="-228600" algn="r" rtl="1" eaLnBrk="1" fontAlgn="base" hangingPunct="1">
        <a:spcBef>
          <a:spcPct val="20000"/>
        </a:spcBef>
        <a:spcAft>
          <a:spcPct val="0"/>
        </a:spcAft>
        <a:buChar char="•"/>
        <a:defRPr kumimoji="1" sz="2400" b="1">
          <a:solidFill>
            <a:schemeClr val="tx1"/>
          </a:solidFill>
          <a:latin typeface="+mn-lt"/>
          <a:ea typeface="PMingLiU" pitchFamily="18" charset="-120"/>
        </a:defRPr>
      </a:lvl3pPr>
      <a:lvl4pPr marL="1600200" indent="-228600" algn="r" rtl="1" eaLnBrk="1" fontAlgn="base" hangingPunct="1">
        <a:spcBef>
          <a:spcPct val="20000"/>
        </a:spcBef>
        <a:spcAft>
          <a:spcPct val="0"/>
        </a:spcAft>
        <a:buChar char="–"/>
        <a:defRPr kumimoji="1" sz="2000" b="1">
          <a:solidFill>
            <a:schemeClr val="tx1"/>
          </a:solidFill>
          <a:latin typeface="+mn-lt"/>
          <a:ea typeface="PMingLiU" pitchFamily="18" charset="-120"/>
        </a:defRPr>
      </a:lvl4pPr>
      <a:lvl5pPr marL="2057400" indent="-228600" algn="r" rtl="1" eaLnBrk="1" fontAlgn="base" hangingPunct="1">
        <a:spcBef>
          <a:spcPct val="20000"/>
        </a:spcBef>
        <a:spcAft>
          <a:spcPct val="0"/>
        </a:spcAft>
        <a:buChar char="»"/>
        <a:defRPr kumimoji="1" sz="2000" b="1">
          <a:solidFill>
            <a:schemeClr val="tx1"/>
          </a:solidFill>
          <a:latin typeface="+mn-lt"/>
          <a:ea typeface="PMingLiU" pitchFamily="18" charset="-120"/>
        </a:defRPr>
      </a:lvl5pPr>
      <a:lvl6pPr marL="2514600" indent="-228600" algn="r" rtl="1" eaLnBrk="1" fontAlgn="base" hangingPunct="1">
        <a:spcBef>
          <a:spcPct val="20000"/>
        </a:spcBef>
        <a:spcAft>
          <a:spcPct val="0"/>
        </a:spcAft>
        <a:buChar char="»"/>
        <a:defRPr kumimoji="1" sz="2000" b="1">
          <a:solidFill>
            <a:schemeClr val="tx1"/>
          </a:solidFill>
          <a:latin typeface="+mn-lt"/>
          <a:ea typeface="+mn-ea"/>
        </a:defRPr>
      </a:lvl6pPr>
      <a:lvl7pPr marL="2971800" indent="-228600" algn="r" rtl="1" eaLnBrk="1" fontAlgn="base" hangingPunct="1">
        <a:spcBef>
          <a:spcPct val="20000"/>
        </a:spcBef>
        <a:spcAft>
          <a:spcPct val="0"/>
        </a:spcAft>
        <a:buChar char="»"/>
        <a:defRPr kumimoji="1" sz="2000" b="1">
          <a:solidFill>
            <a:schemeClr val="tx1"/>
          </a:solidFill>
          <a:latin typeface="+mn-lt"/>
          <a:ea typeface="+mn-ea"/>
        </a:defRPr>
      </a:lvl7pPr>
      <a:lvl8pPr marL="3429000" indent="-228600" algn="r" rtl="1" eaLnBrk="1" fontAlgn="base" hangingPunct="1">
        <a:spcBef>
          <a:spcPct val="20000"/>
        </a:spcBef>
        <a:spcAft>
          <a:spcPct val="0"/>
        </a:spcAft>
        <a:buChar char="»"/>
        <a:defRPr kumimoji="1" sz="2000" b="1">
          <a:solidFill>
            <a:schemeClr val="tx1"/>
          </a:solidFill>
          <a:latin typeface="+mn-lt"/>
          <a:ea typeface="+mn-ea"/>
        </a:defRPr>
      </a:lvl8pPr>
      <a:lvl9pPr marL="3886200" indent="-228600" algn="r" rtl="1" eaLnBrk="1" fontAlgn="base" hangingPunct="1">
        <a:spcBef>
          <a:spcPct val="20000"/>
        </a:spcBef>
        <a:spcAft>
          <a:spcPct val="0"/>
        </a:spcAft>
        <a:buChar char="»"/>
        <a:defRPr kumimoji="1" sz="2000" b="1">
          <a:solidFill>
            <a:schemeClr val="tx1"/>
          </a:solidFill>
          <a:latin typeface="+mn-lt"/>
          <a:ea typeface="+mn-ea"/>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2400"/>
            <a:ext cx="8686800" cy="6096000"/>
            <a:chOff x="0" y="96"/>
            <a:chExt cx="5472" cy="3840"/>
          </a:xfrm>
        </p:grpSpPr>
        <p:sp>
          <p:nvSpPr>
            <p:cNvPr id="2056"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defRPr/>
              </a:pPr>
              <a:endParaRPr kumimoji="0" lang="en-US" altLang="ar-EG" sz="2400"/>
            </a:p>
          </p:txBody>
        </p:sp>
        <p:sp>
          <p:nvSpPr>
            <p:cNvPr id="2057" name="AutoShape 4"/>
            <p:cNvSpPr>
              <a:spLocks noChangeArrowheads="1"/>
            </p:cNvSpPr>
            <p:nvPr/>
          </p:nvSpPr>
          <p:spPr bwMode="blackWhite">
            <a:xfrm>
              <a:off x="0" y="96"/>
              <a:ext cx="5376" cy="768"/>
            </a:xfrm>
            <a:custGeom>
              <a:avLst/>
              <a:gdLst>
                <a:gd name="T0" fmla="*/ 0 w 7000"/>
                <a:gd name="T1" fmla="*/ 0 h 1000"/>
                <a:gd name="T2" fmla="*/ 356 w 7000"/>
                <a:gd name="T3" fmla="*/ 0 h 1000"/>
                <a:gd name="T4" fmla="*/ 383 w 7000"/>
                <a:gd name="T5" fmla="*/ 28 h 1000"/>
                <a:gd name="T6" fmla="*/ 356 w 7000"/>
                <a:gd name="T7" fmla="*/ 55 h 1000"/>
                <a:gd name="T8" fmla="*/ 0 w 7000"/>
                <a:gd name="T9" fmla="*/ 55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sp>
          <p:nvSpPr>
            <p:cNvPr id="2058"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ar-EG"/>
            </a:p>
          </p:txBody>
        </p:sp>
      </p:grpSp>
      <p:sp>
        <p:nvSpPr>
          <p:cNvPr id="2051"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2"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584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200">
                <a:latin typeface="+mn-lt"/>
                <a:ea typeface="新細明體" panose="02020500000000000000" pitchFamily="18" charset="-120"/>
              </a:defRPr>
            </a:lvl1pPr>
          </a:lstStyle>
          <a:p>
            <a:pPr>
              <a:defRPr/>
            </a:pPr>
            <a:endParaRPr lang="en-US" altLang="zh-TW"/>
          </a:p>
        </p:txBody>
      </p:sp>
      <p:sp>
        <p:nvSpPr>
          <p:cNvPr id="3584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200">
                <a:latin typeface="+mn-lt"/>
                <a:ea typeface="新細明體" panose="02020500000000000000" pitchFamily="18" charset="-120"/>
              </a:defRPr>
            </a:lvl1pPr>
          </a:lstStyle>
          <a:p>
            <a:pPr>
              <a:defRPr/>
            </a:pPr>
            <a:endParaRPr lang="en-US" altLang="zh-TW"/>
          </a:p>
        </p:txBody>
      </p:sp>
      <p:sp>
        <p:nvSpPr>
          <p:cNvPr id="3585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latin typeface="Arial Black" pitchFamily="34" charset="0"/>
              </a:defRPr>
            </a:lvl1pPr>
          </a:lstStyle>
          <a:p>
            <a:pPr>
              <a:defRPr/>
            </a:pPr>
            <a:fld id="{0631D0E4-3339-47A7-9186-8774DD1C451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rtl="1" eaLnBrk="1" fontAlgn="base" hangingPunct="1">
        <a:spcBef>
          <a:spcPct val="0"/>
        </a:spcBef>
        <a:spcAft>
          <a:spcPct val="0"/>
        </a:spcAft>
        <a:defRPr kumimoji="1" sz="4200">
          <a:solidFill>
            <a:schemeClr val="tx2"/>
          </a:solidFill>
          <a:latin typeface="+mj-lt"/>
          <a:ea typeface="PMingLiU" pitchFamily="18" charset="-120"/>
          <a:cs typeface="+mj-cs"/>
        </a:defRPr>
      </a:lvl1pPr>
      <a:lvl2pPr algn="l" rtl="1" eaLnBrk="1" fontAlgn="base" hangingPunct="1">
        <a:spcBef>
          <a:spcPct val="0"/>
        </a:spcBef>
        <a:spcAft>
          <a:spcPct val="0"/>
        </a:spcAft>
        <a:defRPr kumimoji="1" sz="4200">
          <a:solidFill>
            <a:schemeClr val="tx2"/>
          </a:solidFill>
          <a:latin typeface="Arial" charset="0"/>
          <a:ea typeface="PMingLiU" pitchFamily="18" charset="-120"/>
        </a:defRPr>
      </a:lvl2pPr>
      <a:lvl3pPr algn="l" rtl="1" eaLnBrk="1" fontAlgn="base" hangingPunct="1">
        <a:spcBef>
          <a:spcPct val="0"/>
        </a:spcBef>
        <a:spcAft>
          <a:spcPct val="0"/>
        </a:spcAft>
        <a:defRPr kumimoji="1" sz="4200">
          <a:solidFill>
            <a:schemeClr val="tx2"/>
          </a:solidFill>
          <a:latin typeface="Arial" charset="0"/>
          <a:ea typeface="PMingLiU" pitchFamily="18" charset="-120"/>
        </a:defRPr>
      </a:lvl3pPr>
      <a:lvl4pPr algn="l" rtl="1" eaLnBrk="1" fontAlgn="base" hangingPunct="1">
        <a:spcBef>
          <a:spcPct val="0"/>
        </a:spcBef>
        <a:spcAft>
          <a:spcPct val="0"/>
        </a:spcAft>
        <a:defRPr kumimoji="1" sz="4200">
          <a:solidFill>
            <a:schemeClr val="tx2"/>
          </a:solidFill>
          <a:latin typeface="Arial" charset="0"/>
          <a:ea typeface="PMingLiU" pitchFamily="18" charset="-120"/>
        </a:defRPr>
      </a:lvl4pPr>
      <a:lvl5pPr algn="l" rtl="1" eaLnBrk="1" fontAlgn="base" hangingPunct="1">
        <a:spcBef>
          <a:spcPct val="0"/>
        </a:spcBef>
        <a:spcAft>
          <a:spcPct val="0"/>
        </a:spcAft>
        <a:defRPr kumimoji="1" sz="4200">
          <a:solidFill>
            <a:schemeClr val="tx2"/>
          </a:solidFill>
          <a:latin typeface="Arial" charset="0"/>
          <a:ea typeface="PMingLiU" pitchFamily="18" charset="-120"/>
        </a:defRPr>
      </a:lvl5pPr>
      <a:lvl6pPr marL="457200" algn="l" rtl="1" eaLnBrk="1" fontAlgn="base" hangingPunct="1">
        <a:spcBef>
          <a:spcPct val="0"/>
        </a:spcBef>
        <a:spcAft>
          <a:spcPct val="0"/>
        </a:spcAft>
        <a:defRPr kumimoji="1" sz="4200">
          <a:solidFill>
            <a:schemeClr val="tx2"/>
          </a:solidFill>
          <a:latin typeface="Arial" charset="0"/>
          <a:ea typeface="新細明體" pitchFamily="18" charset="-120"/>
        </a:defRPr>
      </a:lvl6pPr>
      <a:lvl7pPr marL="914400" algn="l" rtl="1" eaLnBrk="1" fontAlgn="base" hangingPunct="1">
        <a:spcBef>
          <a:spcPct val="0"/>
        </a:spcBef>
        <a:spcAft>
          <a:spcPct val="0"/>
        </a:spcAft>
        <a:defRPr kumimoji="1" sz="4200">
          <a:solidFill>
            <a:schemeClr val="tx2"/>
          </a:solidFill>
          <a:latin typeface="Arial" charset="0"/>
          <a:ea typeface="新細明體" pitchFamily="18" charset="-120"/>
        </a:defRPr>
      </a:lvl7pPr>
      <a:lvl8pPr marL="1371600" algn="l" rtl="1" eaLnBrk="1" fontAlgn="base" hangingPunct="1">
        <a:spcBef>
          <a:spcPct val="0"/>
        </a:spcBef>
        <a:spcAft>
          <a:spcPct val="0"/>
        </a:spcAft>
        <a:defRPr kumimoji="1" sz="4200">
          <a:solidFill>
            <a:schemeClr val="tx2"/>
          </a:solidFill>
          <a:latin typeface="Arial" charset="0"/>
          <a:ea typeface="新細明體" pitchFamily="18" charset="-120"/>
        </a:defRPr>
      </a:lvl8pPr>
      <a:lvl9pPr marL="1828800" algn="l" rtl="1" eaLnBrk="1" fontAlgn="base" hangingPunct="1">
        <a:spcBef>
          <a:spcPct val="0"/>
        </a:spcBef>
        <a:spcAft>
          <a:spcPct val="0"/>
        </a:spcAft>
        <a:defRPr kumimoji="1" sz="4200">
          <a:solidFill>
            <a:schemeClr val="tx2"/>
          </a:solidFill>
          <a:latin typeface="Arial" charset="0"/>
          <a:ea typeface="新細明體" pitchFamily="18" charset="-120"/>
        </a:defRPr>
      </a:lvl9pPr>
    </p:titleStyle>
    <p:bodyStyle>
      <a:lvl1pPr marL="342900" indent="-342900" algn="r" rtl="1" eaLnBrk="1" fontAlgn="base" hangingPunct="1">
        <a:spcBef>
          <a:spcPct val="20000"/>
        </a:spcBef>
        <a:spcAft>
          <a:spcPct val="0"/>
        </a:spcAft>
        <a:buClr>
          <a:schemeClr val="hlink"/>
        </a:buClr>
        <a:buSzPct val="80000"/>
        <a:buFont typeface="Wingdings" pitchFamily="2" charset="2"/>
        <a:buChar char="l"/>
        <a:defRPr kumimoji="1" sz="3200">
          <a:solidFill>
            <a:schemeClr val="tx1"/>
          </a:solidFill>
          <a:latin typeface="+mn-lt"/>
          <a:ea typeface="PMingLiU" pitchFamily="18" charset="-120"/>
          <a:cs typeface="+mn-cs"/>
        </a:defRPr>
      </a:lvl1pPr>
      <a:lvl2pPr marL="742950" indent="-285750" algn="r" rtl="1" eaLnBrk="1" fontAlgn="base" hangingPunct="1">
        <a:spcBef>
          <a:spcPct val="20000"/>
        </a:spcBef>
        <a:spcAft>
          <a:spcPct val="0"/>
        </a:spcAft>
        <a:buClr>
          <a:schemeClr val="accent1"/>
        </a:buClr>
        <a:buSzPct val="70000"/>
        <a:buFont typeface="Wingdings" pitchFamily="2" charset="2"/>
        <a:buChar char="l"/>
        <a:defRPr kumimoji="1" sz="2800">
          <a:solidFill>
            <a:schemeClr val="tx1"/>
          </a:solidFill>
          <a:latin typeface="+mn-lt"/>
          <a:ea typeface="PMingLiU" pitchFamily="18" charset="-120"/>
        </a:defRPr>
      </a:lvl2pPr>
      <a:lvl3pPr marL="1143000" indent="-228600" algn="r" rtl="1" eaLnBrk="1" fontAlgn="base" hangingPunct="1">
        <a:spcBef>
          <a:spcPct val="20000"/>
        </a:spcBef>
        <a:spcAft>
          <a:spcPct val="0"/>
        </a:spcAft>
        <a:buClr>
          <a:schemeClr val="bg2"/>
        </a:buClr>
        <a:buSzPct val="65000"/>
        <a:buFont typeface="Wingdings" pitchFamily="2" charset="2"/>
        <a:buChar char="l"/>
        <a:defRPr kumimoji="1" sz="2400">
          <a:solidFill>
            <a:schemeClr val="tx1"/>
          </a:solidFill>
          <a:latin typeface="+mn-lt"/>
          <a:ea typeface="PMingLiU" pitchFamily="18" charset="-120"/>
        </a:defRPr>
      </a:lvl3pPr>
      <a:lvl4pPr marL="1600200" indent="-228600" algn="r" rtl="1" eaLnBrk="1" fontAlgn="base" hangingPunct="1">
        <a:spcBef>
          <a:spcPct val="20000"/>
        </a:spcBef>
        <a:spcAft>
          <a:spcPct val="0"/>
        </a:spcAft>
        <a:buClr>
          <a:schemeClr val="hlink"/>
        </a:buClr>
        <a:buSzPct val="60000"/>
        <a:buFont typeface="Wingdings" pitchFamily="2" charset="2"/>
        <a:buChar char="l"/>
        <a:defRPr kumimoji="1" sz="2000">
          <a:solidFill>
            <a:schemeClr val="tx1"/>
          </a:solidFill>
          <a:latin typeface="+mn-lt"/>
          <a:ea typeface="PMingLiU" pitchFamily="18" charset="-120"/>
        </a:defRPr>
      </a:lvl4pPr>
      <a:lvl5pPr marL="2057400" indent="-228600" algn="r" rtl="1" eaLnBrk="1" fontAlgn="base" hangingPunct="1">
        <a:spcBef>
          <a:spcPct val="20000"/>
        </a:spcBef>
        <a:spcAft>
          <a:spcPct val="0"/>
        </a:spcAft>
        <a:buClr>
          <a:schemeClr val="bg2"/>
        </a:buClr>
        <a:buSzPct val="40000"/>
        <a:buFont typeface="Wingdings" pitchFamily="2" charset="2"/>
        <a:buChar char="l"/>
        <a:defRPr kumimoji="1" sz="2000">
          <a:solidFill>
            <a:schemeClr val="tx1"/>
          </a:solidFill>
          <a:latin typeface="+mn-lt"/>
          <a:ea typeface="PMingLiU" pitchFamily="18" charset="-120"/>
        </a:defRPr>
      </a:lvl5pPr>
      <a:lvl6pPr marL="2514600" indent="-228600" algn="r" rtl="1" eaLnBrk="1" fontAlgn="base" hangingPunct="1">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6pPr>
      <a:lvl7pPr marL="2971800" indent="-228600" algn="r" rtl="1" eaLnBrk="1" fontAlgn="base" hangingPunct="1">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7pPr>
      <a:lvl8pPr marL="3429000" indent="-228600" algn="r" rtl="1" eaLnBrk="1" fontAlgn="base" hangingPunct="1">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8pPr>
      <a:lvl9pPr marL="3886200" indent="-228600" algn="r" rtl="1" eaLnBrk="1" fontAlgn="base" hangingPunct="1">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latin typeface="+mn-lt"/>
                <a:ea typeface="新細明體" panose="02020500000000000000" pitchFamily="18" charset="-120"/>
              </a:defRPr>
            </a:lvl1pPr>
          </a:lstStyle>
          <a:p>
            <a:pPr>
              <a:defRPr/>
            </a:pPr>
            <a:endParaRPr lang="en-US" altLang="zh-TW"/>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latin typeface="+mn-lt"/>
                <a:ea typeface="新細明體" panose="02020500000000000000" pitchFamily="18" charset="-120"/>
              </a:defRPr>
            </a:lvl1pPr>
          </a:lstStyle>
          <a:p>
            <a:pPr>
              <a:defRPr/>
            </a:pPr>
            <a:endParaRPr lang="en-US" altLang="zh-TW"/>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latin typeface="Trebuchet MS" pitchFamily="34" charset="0"/>
              </a:defRPr>
            </a:lvl1pPr>
          </a:lstStyle>
          <a:p>
            <a:pPr>
              <a:defRPr/>
            </a:pPr>
            <a:fld id="{D8C4607A-60C0-4E41-B752-A1DE89C087F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1" eaLnBrk="1" fontAlgn="base" hangingPunct="1">
        <a:spcBef>
          <a:spcPct val="0"/>
        </a:spcBef>
        <a:spcAft>
          <a:spcPct val="0"/>
        </a:spcAft>
        <a:defRPr sz="3600">
          <a:solidFill>
            <a:schemeClr val="tx2"/>
          </a:solidFill>
          <a:latin typeface="+mj-lt"/>
          <a:ea typeface="+mj-ea"/>
          <a:cs typeface="+mj-cs"/>
        </a:defRPr>
      </a:lvl1pPr>
      <a:lvl2pPr algn="ctr" rtl="1" eaLnBrk="1" fontAlgn="base" hangingPunct="1">
        <a:spcBef>
          <a:spcPct val="0"/>
        </a:spcBef>
        <a:spcAft>
          <a:spcPct val="0"/>
        </a:spcAft>
        <a:defRPr sz="3600">
          <a:solidFill>
            <a:schemeClr val="tx2"/>
          </a:solidFill>
          <a:latin typeface="Trebuchet MS" pitchFamily="34" charset="0"/>
        </a:defRPr>
      </a:lvl2pPr>
      <a:lvl3pPr algn="ctr" rtl="1" eaLnBrk="1" fontAlgn="base" hangingPunct="1">
        <a:spcBef>
          <a:spcPct val="0"/>
        </a:spcBef>
        <a:spcAft>
          <a:spcPct val="0"/>
        </a:spcAft>
        <a:defRPr sz="3600">
          <a:solidFill>
            <a:schemeClr val="tx2"/>
          </a:solidFill>
          <a:latin typeface="Trebuchet MS" pitchFamily="34" charset="0"/>
        </a:defRPr>
      </a:lvl3pPr>
      <a:lvl4pPr algn="ctr" rtl="1" eaLnBrk="1" fontAlgn="base" hangingPunct="1">
        <a:spcBef>
          <a:spcPct val="0"/>
        </a:spcBef>
        <a:spcAft>
          <a:spcPct val="0"/>
        </a:spcAft>
        <a:defRPr sz="3600">
          <a:solidFill>
            <a:schemeClr val="tx2"/>
          </a:solidFill>
          <a:latin typeface="Trebuchet MS" pitchFamily="34" charset="0"/>
        </a:defRPr>
      </a:lvl4pPr>
      <a:lvl5pPr algn="ctr" rtl="1" eaLnBrk="1" fontAlgn="base" hangingPunct="1">
        <a:spcBef>
          <a:spcPct val="0"/>
        </a:spcBef>
        <a:spcAft>
          <a:spcPct val="0"/>
        </a:spcAft>
        <a:defRPr sz="3600">
          <a:solidFill>
            <a:schemeClr val="tx2"/>
          </a:solidFill>
          <a:latin typeface="Trebuchet MS" pitchFamily="34" charset="0"/>
        </a:defRPr>
      </a:lvl5pPr>
      <a:lvl6pPr marL="457200" algn="ctr" rtl="1" eaLnBrk="1" fontAlgn="base" hangingPunct="1">
        <a:spcBef>
          <a:spcPct val="0"/>
        </a:spcBef>
        <a:spcAft>
          <a:spcPct val="0"/>
        </a:spcAft>
        <a:defRPr sz="3600">
          <a:solidFill>
            <a:schemeClr val="tx2"/>
          </a:solidFill>
          <a:latin typeface="Trebuchet MS" pitchFamily="34" charset="0"/>
        </a:defRPr>
      </a:lvl6pPr>
      <a:lvl7pPr marL="914400" algn="ctr" rtl="1" eaLnBrk="1" fontAlgn="base" hangingPunct="1">
        <a:spcBef>
          <a:spcPct val="0"/>
        </a:spcBef>
        <a:spcAft>
          <a:spcPct val="0"/>
        </a:spcAft>
        <a:defRPr sz="3600">
          <a:solidFill>
            <a:schemeClr val="tx2"/>
          </a:solidFill>
          <a:latin typeface="Trebuchet MS" pitchFamily="34" charset="0"/>
        </a:defRPr>
      </a:lvl7pPr>
      <a:lvl8pPr marL="1371600" algn="ctr" rtl="1" eaLnBrk="1" fontAlgn="base" hangingPunct="1">
        <a:spcBef>
          <a:spcPct val="0"/>
        </a:spcBef>
        <a:spcAft>
          <a:spcPct val="0"/>
        </a:spcAft>
        <a:defRPr sz="3600">
          <a:solidFill>
            <a:schemeClr val="tx2"/>
          </a:solidFill>
          <a:latin typeface="Trebuchet MS" pitchFamily="34" charset="0"/>
        </a:defRPr>
      </a:lvl8pPr>
      <a:lvl9pPr marL="1828800" algn="ctr" rtl="1" eaLnBrk="1" fontAlgn="base" hangingPunct="1">
        <a:spcBef>
          <a:spcPct val="0"/>
        </a:spcBef>
        <a:spcAft>
          <a:spcPct val="0"/>
        </a:spcAft>
        <a:defRPr sz="3600">
          <a:solidFill>
            <a:schemeClr val="tx2"/>
          </a:solidFill>
          <a:latin typeface="Trebuchet MS" pitchFamily="34" charset="0"/>
        </a:defRPr>
      </a:lvl9pPr>
    </p:titleStyle>
    <p:bodyStyle>
      <a:lvl1pPr marL="342900" indent="-342900" algn="r" rtl="1" eaLnBrk="1" fontAlgn="base" hangingPunct="1">
        <a:spcBef>
          <a:spcPct val="20000"/>
        </a:spcBef>
        <a:spcAft>
          <a:spcPct val="0"/>
        </a:spcAft>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400">
          <a:solidFill>
            <a:schemeClr val="tx1"/>
          </a:solidFill>
          <a:latin typeface="+mn-lt"/>
        </a:defRPr>
      </a:lvl2pPr>
      <a:lvl3pPr marL="1143000" indent="-228600" algn="r" rtl="1" eaLnBrk="1" fontAlgn="base" hangingPunct="1">
        <a:spcBef>
          <a:spcPct val="20000"/>
        </a:spcBef>
        <a:spcAft>
          <a:spcPct val="0"/>
        </a:spcAft>
        <a:buChar char="•"/>
        <a:defRPr sz="20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1600">
          <a:solidFill>
            <a:schemeClr val="tx1"/>
          </a:solidFill>
          <a:latin typeface="+mn-lt"/>
        </a:defRPr>
      </a:lvl5pPr>
      <a:lvl6pPr marL="2514600" indent="-228600" algn="r" rtl="1" eaLnBrk="1" fontAlgn="base" hangingPunct="1">
        <a:spcBef>
          <a:spcPct val="20000"/>
        </a:spcBef>
        <a:spcAft>
          <a:spcPct val="0"/>
        </a:spcAft>
        <a:buChar char="»"/>
        <a:defRPr sz="1600">
          <a:solidFill>
            <a:schemeClr val="tx1"/>
          </a:solidFill>
          <a:latin typeface="+mn-lt"/>
        </a:defRPr>
      </a:lvl6pPr>
      <a:lvl7pPr marL="2971800" indent="-228600" algn="r" rtl="1" eaLnBrk="1" fontAlgn="base" hangingPunct="1">
        <a:spcBef>
          <a:spcPct val="20000"/>
        </a:spcBef>
        <a:spcAft>
          <a:spcPct val="0"/>
        </a:spcAft>
        <a:buChar char="»"/>
        <a:defRPr sz="1600">
          <a:solidFill>
            <a:schemeClr val="tx1"/>
          </a:solidFill>
          <a:latin typeface="+mn-lt"/>
        </a:defRPr>
      </a:lvl7pPr>
      <a:lvl8pPr marL="3429000" indent="-228600" algn="r" rtl="1" eaLnBrk="1" fontAlgn="base" hangingPunct="1">
        <a:spcBef>
          <a:spcPct val="20000"/>
        </a:spcBef>
        <a:spcAft>
          <a:spcPct val="0"/>
        </a:spcAft>
        <a:buChar char="»"/>
        <a:defRPr sz="1600">
          <a:solidFill>
            <a:schemeClr val="tx1"/>
          </a:solidFill>
          <a:latin typeface="+mn-lt"/>
        </a:defRPr>
      </a:lvl8pPr>
      <a:lvl9pPr marL="3886200" indent="-228600" algn="r" rtl="1" eaLnBrk="1" fontAlgn="base" hangingPunct="1">
        <a:spcBef>
          <a:spcPct val="20000"/>
        </a:spcBef>
        <a:spcAft>
          <a:spcPct val="0"/>
        </a:spcAft>
        <a:buChar char="»"/>
        <a:defRPr sz="16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b="1" dirty="0" smtClean="0">
                <a:solidFill>
                  <a:schemeClr val="tx1"/>
                </a:solidFill>
              </a:rPr>
              <a:t>Delirium</a:t>
            </a:r>
            <a:endParaRPr lang="ar-EG" sz="4800" dirty="0">
              <a:solidFill>
                <a:schemeClr val="tx1"/>
              </a:solidFill>
            </a:endParaRPr>
          </a:p>
        </p:txBody>
      </p:sp>
      <p:sp>
        <p:nvSpPr>
          <p:cNvPr id="3" name="Subtitle 2"/>
          <p:cNvSpPr>
            <a:spLocks noGrp="1"/>
          </p:cNvSpPr>
          <p:nvPr>
            <p:ph type="subTitle" idx="1"/>
          </p:nvPr>
        </p:nvSpPr>
        <p:spPr/>
        <p:txBody>
          <a:bodyPr>
            <a:normAutofit/>
          </a:bodyPr>
          <a:lstStyle/>
          <a:p>
            <a:pPr lvl="0" rtl="1"/>
            <a:r>
              <a:rPr lang="en-US" sz="2200" b="1" dirty="0">
                <a:solidFill>
                  <a:prstClr val="black"/>
                </a:solidFill>
                <a:latin typeface="Century Gothic"/>
              </a:rPr>
              <a:t>Dr/ Sanaa Saber Mohamed</a:t>
            </a:r>
          </a:p>
          <a:p>
            <a:pPr lvl="0" rtl="1"/>
            <a:r>
              <a:rPr lang="en-US" sz="2200" b="1" dirty="0">
                <a:solidFill>
                  <a:prstClr val="black"/>
                </a:solidFill>
                <a:latin typeface="Century Gothic"/>
              </a:rPr>
              <a:t>Assistant Professor of Critical Care Nursing </a:t>
            </a:r>
          </a:p>
          <a:p>
            <a:pPr lvl="0" rtl="1"/>
            <a:r>
              <a:rPr lang="en-US" sz="2200" b="1" dirty="0" smtClean="0">
                <a:solidFill>
                  <a:prstClr val="black"/>
                </a:solidFill>
                <a:latin typeface="Century Gothic"/>
              </a:rPr>
              <a:t>2024</a:t>
            </a:r>
            <a:endParaRPr lang="ar-EG" sz="2200" b="1" dirty="0">
              <a:solidFill>
                <a:prstClr val="black"/>
              </a:solidFill>
              <a:latin typeface="Century Gothic"/>
              <a:cs typeface="Times New Roman"/>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4711" y="4267200"/>
            <a:ext cx="4329289" cy="24352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73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Factors that precipitate the delirium occurrence: </a:t>
            </a:r>
            <a:endParaRPr lang="ar-EG" sz="3600" dirty="0"/>
          </a:p>
        </p:txBody>
      </p:sp>
      <p:sp>
        <p:nvSpPr>
          <p:cNvPr id="3" name="Content Placeholder 2"/>
          <p:cNvSpPr>
            <a:spLocks noGrp="1"/>
          </p:cNvSpPr>
          <p:nvPr>
            <p:ph idx="1"/>
          </p:nvPr>
        </p:nvSpPr>
        <p:spPr/>
        <p:txBody>
          <a:bodyPr>
            <a:normAutofit fontScale="62500" lnSpcReduction="20000"/>
          </a:bodyPr>
          <a:lstStyle/>
          <a:p>
            <a:pPr marL="0" indent="0" algn="l" rtl="0">
              <a:buNone/>
            </a:pPr>
            <a:r>
              <a:rPr lang="en-US" b="1" dirty="0"/>
              <a:t>1-	Demographic Characteristics</a:t>
            </a:r>
          </a:p>
          <a:p>
            <a:pPr algn="l" rtl="0"/>
            <a:r>
              <a:rPr lang="en-US" dirty="0" smtClean="0"/>
              <a:t>Age </a:t>
            </a:r>
            <a:r>
              <a:rPr lang="en-US" dirty="0"/>
              <a:t>65 years or older</a:t>
            </a:r>
          </a:p>
          <a:p>
            <a:pPr algn="l" rtl="0"/>
            <a:r>
              <a:rPr lang="en-US" dirty="0" smtClean="0"/>
              <a:t>Male </a:t>
            </a:r>
            <a:r>
              <a:rPr lang="en-US" dirty="0"/>
              <a:t>gender</a:t>
            </a:r>
          </a:p>
          <a:p>
            <a:pPr marL="0" indent="0" algn="l" rtl="0">
              <a:buNone/>
            </a:pPr>
            <a:r>
              <a:rPr lang="en-US" b="1" dirty="0"/>
              <a:t>2-	Cognitive Status</a:t>
            </a:r>
          </a:p>
          <a:p>
            <a:pPr algn="l" rtl="0"/>
            <a:r>
              <a:rPr lang="en-US" dirty="0" smtClean="0"/>
              <a:t>Dementia</a:t>
            </a:r>
            <a:endParaRPr lang="en-US" dirty="0"/>
          </a:p>
          <a:p>
            <a:pPr algn="l" rtl="0"/>
            <a:r>
              <a:rPr lang="en-US" dirty="0" smtClean="0"/>
              <a:t>Cognitive </a:t>
            </a:r>
            <a:r>
              <a:rPr lang="en-US" dirty="0"/>
              <a:t>impairment</a:t>
            </a:r>
          </a:p>
          <a:p>
            <a:pPr algn="l" rtl="0"/>
            <a:r>
              <a:rPr lang="en-US" dirty="0" smtClean="0"/>
              <a:t>History </a:t>
            </a:r>
            <a:r>
              <a:rPr lang="en-US" dirty="0"/>
              <a:t>of delirium</a:t>
            </a:r>
          </a:p>
          <a:p>
            <a:pPr algn="l" rtl="0"/>
            <a:r>
              <a:rPr lang="en-US" dirty="0" smtClean="0"/>
              <a:t>Depression</a:t>
            </a:r>
            <a:endParaRPr lang="en-US" dirty="0"/>
          </a:p>
          <a:p>
            <a:pPr marL="0" indent="0" algn="l" rtl="0">
              <a:buNone/>
            </a:pPr>
            <a:r>
              <a:rPr lang="en-US" b="1" dirty="0"/>
              <a:t>3-	Environmental</a:t>
            </a:r>
          </a:p>
          <a:p>
            <a:pPr algn="l" rtl="0"/>
            <a:r>
              <a:rPr lang="en-US" dirty="0" smtClean="0"/>
              <a:t>Admission </a:t>
            </a:r>
            <a:r>
              <a:rPr lang="en-US" dirty="0"/>
              <a:t>to an intensive care unit</a:t>
            </a:r>
          </a:p>
          <a:p>
            <a:pPr algn="l" rtl="0"/>
            <a:r>
              <a:rPr lang="en-US" dirty="0" smtClean="0"/>
              <a:t>Use </a:t>
            </a:r>
            <a:r>
              <a:rPr lang="en-US" dirty="0"/>
              <a:t>of physical restraints</a:t>
            </a:r>
          </a:p>
          <a:p>
            <a:pPr algn="l" rtl="0"/>
            <a:r>
              <a:rPr lang="en-US" dirty="0" smtClean="0"/>
              <a:t>Pain </a:t>
            </a:r>
            <a:r>
              <a:rPr lang="en-US" dirty="0"/>
              <a:t>(especially untreated)</a:t>
            </a:r>
          </a:p>
          <a:p>
            <a:pPr algn="l" rtl="0"/>
            <a:r>
              <a:rPr lang="en-US" dirty="0" smtClean="0"/>
              <a:t>Emotional </a:t>
            </a:r>
            <a:r>
              <a:rPr lang="en-US" dirty="0"/>
              <a:t>stress</a:t>
            </a:r>
          </a:p>
          <a:p>
            <a:pPr algn="l" rtl="0"/>
            <a:r>
              <a:rPr lang="en-US" dirty="0" smtClean="0"/>
              <a:t>Sleep </a:t>
            </a:r>
            <a:r>
              <a:rPr lang="en-US" dirty="0"/>
              <a:t>deprivation</a:t>
            </a:r>
          </a:p>
          <a:p>
            <a:pPr algn="l" rtl="0"/>
            <a:endParaRPr lang="ar-EG" dirty="0"/>
          </a:p>
        </p:txBody>
      </p:sp>
    </p:spTree>
    <p:extLst>
      <p:ext uri="{BB962C8B-B14F-4D97-AF65-F5344CB8AC3E}">
        <p14:creationId xmlns:p14="http://schemas.microsoft.com/office/powerpoint/2010/main" val="97222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906963"/>
          </a:xfrm>
        </p:spPr>
        <p:txBody>
          <a:bodyPr>
            <a:normAutofit fontScale="62500" lnSpcReduction="20000"/>
          </a:bodyPr>
          <a:lstStyle/>
          <a:p>
            <a:pPr marL="0" indent="0" algn="l" rtl="0">
              <a:buNone/>
            </a:pPr>
            <a:r>
              <a:rPr lang="en-US" b="1" dirty="0"/>
              <a:t>4-	Functional Status</a:t>
            </a:r>
          </a:p>
          <a:p>
            <a:pPr algn="l" rtl="0"/>
            <a:r>
              <a:rPr lang="en-US" dirty="0" smtClean="0"/>
              <a:t>Functional </a:t>
            </a:r>
            <a:r>
              <a:rPr lang="en-US" dirty="0"/>
              <a:t>dependence</a:t>
            </a:r>
          </a:p>
          <a:p>
            <a:pPr algn="l" rtl="0"/>
            <a:r>
              <a:rPr lang="en-US" dirty="0" smtClean="0"/>
              <a:t>Immobility</a:t>
            </a:r>
            <a:endParaRPr lang="en-US" dirty="0"/>
          </a:p>
          <a:p>
            <a:pPr algn="l" rtl="0"/>
            <a:r>
              <a:rPr lang="en-US" dirty="0" smtClean="0"/>
              <a:t>History </a:t>
            </a:r>
            <a:r>
              <a:rPr lang="en-US" dirty="0"/>
              <a:t>of falls</a:t>
            </a:r>
          </a:p>
          <a:p>
            <a:pPr marL="0" indent="0" algn="l" rtl="0">
              <a:buNone/>
            </a:pPr>
            <a:r>
              <a:rPr lang="en-US" b="1" dirty="0"/>
              <a:t>5-	Sensory</a:t>
            </a:r>
          </a:p>
          <a:p>
            <a:pPr algn="l" rtl="0"/>
            <a:r>
              <a:rPr lang="en-US" dirty="0" smtClean="0"/>
              <a:t>Sensory </a:t>
            </a:r>
            <a:r>
              <a:rPr lang="en-US" dirty="0"/>
              <a:t>deprivation</a:t>
            </a:r>
          </a:p>
          <a:p>
            <a:pPr algn="l" rtl="0"/>
            <a:r>
              <a:rPr lang="en-US" dirty="0" smtClean="0"/>
              <a:t>Sensory </a:t>
            </a:r>
            <a:r>
              <a:rPr lang="en-US" dirty="0"/>
              <a:t>overload</a:t>
            </a:r>
          </a:p>
          <a:p>
            <a:pPr algn="l" rtl="0"/>
            <a:r>
              <a:rPr lang="en-US" dirty="0" smtClean="0"/>
              <a:t>Visual </a:t>
            </a:r>
            <a:r>
              <a:rPr lang="en-US" dirty="0"/>
              <a:t>or hearing impairment</a:t>
            </a:r>
          </a:p>
          <a:p>
            <a:pPr marL="0" indent="0" algn="l" rtl="0">
              <a:buNone/>
            </a:pPr>
            <a:r>
              <a:rPr lang="en-US" b="1" dirty="0"/>
              <a:t>6-	Drugs</a:t>
            </a:r>
          </a:p>
          <a:p>
            <a:pPr algn="l" rtl="0"/>
            <a:r>
              <a:rPr lang="en-US" dirty="0" smtClean="0"/>
              <a:t>Sedative-hypnotics</a:t>
            </a:r>
            <a:endParaRPr lang="en-US" dirty="0"/>
          </a:p>
          <a:p>
            <a:pPr algn="l" rtl="0"/>
            <a:r>
              <a:rPr lang="en-US" dirty="0" smtClean="0"/>
              <a:t>Opioids</a:t>
            </a:r>
            <a:endParaRPr lang="en-US" dirty="0"/>
          </a:p>
          <a:p>
            <a:pPr algn="l" rtl="0"/>
            <a:r>
              <a:rPr lang="en-US" dirty="0" smtClean="0"/>
              <a:t>Anticholinergic </a:t>
            </a:r>
            <a:r>
              <a:rPr lang="en-US" dirty="0"/>
              <a:t>drugs</a:t>
            </a:r>
          </a:p>
          <a:p>
            <a:pPr algn="l" rtl="0"/>
            <a:r>
              <a:rPr lang="en-US" dirty="0" smtClean="0"/>
              <a:t>Aminoglycosides</a:t>
            </a:r>
            <a:endParaRPr lang="en-US" dirty="0"/>
          </a:p>
          <a:p>
            <a:pPr algn="l" rtl="0"/>
            <a:r>
              <a:rPr lang="en-US" dirty="0" smtClean="0"/>
              <a:t>Treatment </a:t>
            </a:r>
            <a:r>
              <a:rPr lang="en-US" dirty="0"/>
              <a:t>with multiple drugs</a:t>
            </a:r>
          </a:p>
          <a:p>
            <a:pPr algn="l" rtl="0"/>
            <a:r>
              <a:rPr lang="en-US" dirty="0" smtClean="0"/>
              <a:t>Alcohol </a:t>
            </a:r>
            <a:r>
              <a:rPr lang="en-US" dirty="0"/>
              <a:t>or drug abuse or withdrawal</a:t>
            </a:r>
          </a:p>
          <a:p>
            <a:pPr algn="l" rtl="0"/>
            <a:endParaRPr lang="ar-EG" dirty="0"/>
          </a:p>
        </p:txBody>
      </p:sp>
    </p:spTree>
    <p:extLst>
      <p:ext uri="{BB962C8B-B14F-4D97-AF65-F5344CB8AC3E}">
        <p14:creationId xmlns:p14="http://schemas.microsoft.com/office/powerpoint/2010/main" val="398287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fontScale="92500" lnSpcReduction="20000"/>
          </a:bodyPr>
          <a:lstStyle/>
          <a:p>
            <a:pPr marL="0" indent="0" algn="l" rtl="0">
              <a:buNone/>
            </a:pPr>
            <a:r>
              <a:rPr lang="en-US" b="1" dirty="0"/>
              <a:t>7-	Coexisting Medical Conditions</a:t>
            </a:r>
          </a:p>
          <a:p>
            <a:pPr algn="l" rtl="0"/>
            <a:r>
              <a:rPr lang="en-US" dirty="0" smtClean="0"/>
              <a:t>Severe </a:t>
            </a:r>
            <a:r>
              <a:rPr lang="en-US" dirty="0"/>
              <a:t>acute or Terminal illness</a:t>
            </a:r>
          </a:p>
          <a:p>
            <a:pPr algn="l" rtl="0"/>
            <a:r>
              <a:rPr lang="en-US" dirty="0" smtClean="0"/>
              <a:t>Electrolyte </a:t>
            </a:r>
            <a:r>
              <a:rPr lang="en-US" dirty="0"/>
              <a:t>imbalances</a:t>
            </a:r>
          </a:p>
          <a:p>
            <a:pPr algn="l" rtl="0"/>
            <a:r>
              <a:rPr lang="en-US" dirty="0" smtClean="0"/>
              <a:t>Chronic </a:t>
            </a:r>
            <a:r>
              <a:rPr lang="en-US" dirty="0"/>
              <a:t>renal or hepatic disease</a:t>
            </a:r>
          </a:p>
          <a:p>
            <a:pPr algn="l" rtl="0"/>
            <a:r>
              <a:rPr lang="en-US" dirty="0" smtClean="0"/>
              <a:t>Neurologic </a:t>
            </a:r>
            <a:r>
              <a:rPr lang="en-US" dirty="0"/>
              <a:t>disease (History of stroke)</a:t>
            </a:r>
          </a:p>
          <a:p>
            <a:pPr algn="l" rtl="0"/>
            <a:r>
              <a:rPr lang="en-US" dirty="0" smtClean="0"/>
              <a:t>Acute </a:t>
            </a:r>
            <a:r>
              <a:rPr lang="en-US" dirty="0"/>
              <a:t>infection, sepsis, fever</a:t>
            </a:r>
          </a:p>
          <a:p>
            <a:pPr marL="0" indent="0" algn="l" rtl="0">
              <a:buNone/>
            </a:pPr>
            <a:r>
              <a:rPr lang="en-US" b="1" dirty="0"/>
              <a:t>8-	Surgery</a:t>
            </a:r>
          </a:p>
          <a:p>
            <a:pPr algn="l" rtl="0"/>
            <a:r>
              <a:rPr lang="en-US" dirty="0" smtClean="0"/>
              <a:t>Orthopedic </a:t>
            </a:r>
            <a:r>
              <a:rPr lang="en-US" dirty="0"/>
              <a:t>surgery</a:t>
            </a:r>
          </a:p>
          <a:p>
            <a:pPr algn="l" rtl="0"/>
            <a:r>
              <a:rPr lang="en-US" dirty="0" smtClean="0"/>
              <a:t>Cardiac </a:t>
            </a:r>
            <a:r>
              <a:rPr lang="en-US" dirty="0"/>
              <a:t>surgery</a:t>
            </a:r>
          </a:p>
          <a:p>
            <a:pPr algn="l" rtl="0"/>
            <a:r>
              <a:rPr lang="en-US" dirty="0" smtClean="0"/>
              <a:t>Prolonged </a:t>
            </a:r>
            <a:r>
              <a:rPr lang="en-US" dirty="0"/>
              <a:t>cardiopulmonary bypass</a:t>
            </a:r>
          </a:p>
          <a:p>
            <a:pPr algn="l" rtl="0"/>
            <a:endParaRPr lang="ar-EG" dirty="0"/>
          </a:p>
        </p:txBody>
      </p:sp>
    </p:spTree>
    <p:extLst>
      <p:ext uri="{BB962C8B-B14F-4D97-AF65-F5344CB8AC3E}">
        <p14:creationId xmlns:p14="http://schemas.microsoft.com/office/powerpoint/2010/main" val="2589964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delirium</a:t>
            </a:r>
          </a:p>
        </p:txBody>
      </p:sp>
      <p:sp>
        <p:nvSpPr>
          <p:cNvPr id="3" name="Content Placeholder 2"/>
          <p:cNvSpPr>
            <a:spLocks noGrp="1"/>
          </p:cNvSpPr>
          <p:nvPr>
            <p:ph idx="1"/>
          </p:nvPr>
        </p:nvSpPr>
        <p:spPr/>
        <p:txBody>
          <a:bodyPr/>
          <a:lstStyle/>
          <a:p>
            <a:pPr marL="0" indent="0" algn="justLow" rtl="0">
              <a:buNone/>
            </a:pPr>
            <a:r>
              <a:rPr lang="en-US" dirty="0" smtClean="0"/>
              <a:t>ICU </a:t>
            </a:r>
            <a:r>
              <a:rPr lang="en-US" dirty="0"/>
              <a:t>delirium is a predictor of: ↑ mortality, ↑ length of stay, ↑ time on vent, ↑ costs, ↑ re-intubation, ↑ long-term cognitive impairment, and ↑ discharge to long-term care facility.</a:t>
            </a:r>
          </a:p>
          <a:p>
            <a:pPr algn="justLow" rtl="0"/>
            <a:endParaRPr lang="ar-EG" dirty="0"/>
          </a:p>
        </p:txBody>
      </p:sp>
    </p:spTree>
    <p:extLst>
      <p:ext uri="{BB962C8B-B14F-4D97-AF65-F5344CB8AC3E}">
        <p14:creationId xmlns:p14="http://schemas.microsoft.com/office/powerpoint/2010/main" val="398710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Types and Clinical Manifestations of delirium</a:t>
            </a:r>
            <a:endParaRPr lang="ar-EG" dirty="0"/>
          </a:p>
        </p:txBody>
      </p:sp>
      <p:sp>
        <p:nvSpPr>
          <p:cNvPr id="3" name="Content Placeholder 2"/>
          <p:cNvSpPr>
            <a:spLocks noGrp="1"/>
          </p:cNvSpPr>
          <p:nvPr>
            <p:ph idx="1"/>
          </p:nvPr>
        </p:nvSpPr>
        <p:spPr/>
        <p:txBody>
          <a:bodyPr>
            <a:normAutofit fontScale="85000" lnSpcReduction="10000"/>
          </a:bodyPr>
          <a:lstStyle/>
          <a:p>
            <a:pPr marL="0" indent="0" algn="justLow" rtl="0">
              <a:buNone/>
            </a:pPr>
            <a:r>
              <a:rPr lang="en-US" b="1" dirty="0"/>
              <a:t>1-	Hyperactive or hyper alert </a:t>
            </a:r>
          </a:p>
          <a:p>
            <a:pPr algn="justLow" rtl="0"/>
            <a:r>
              <a:rPr lang="en-US" dirty="0" smtClean="0"/>
              <a:t>The </a:t>
            </a:r>
            <a:r>
              <a:rPr lang="en-US" dirty="0"/>
              <a:t>patient is hyperactive, combative and uncooperative. </a:t>
            </a:r>
          </a:p>
          <a:p>
            <a:pPr algn="justLow" rtl="0"/>
            <a:r>
              <a:rPr lang="en-US" dirty="0" smtClean="0"/>
              <a:t>May </a:t>
            </a:r>
            <a:r>
              <a:rPr lang="en-US" dirty="0"/>
              <a:t>appear to be responding to internal stimuli</a:t>
            </a:r>
          </a:p>
          <a:p>
            <a:pPr algn="justLow" rtl="0"/>
            <a:r>
              <a:rPr lang="en-US" dirty="0" smtClean="0"/>
              <a:t>Frequently </a:t>
            </a:r>
            <a:r>
              <a:rPr lang="en-US" dirty="0"/>
              <a:t>these patients come to our attention because they are difficult to care for.</a:t>
            </a:r>
          </a:p>
          <a:p>
            <a:pPr algn="justLow" rtl="0"/>
            <a:r>
              <a:rPr lang="en-US" b="1" dirty="0"/>
              <a:t>Signs:-</a:t>
            </a:r>
          </a:p>
          <a:p>
            <a:pPr algn="justLow" rtl="0"/>
            <a:r>
              <a:rPr lang="en-US" dirty="0" smtClean="0"/>
              <a:t>Increased </a:t>
            </a:r>
            <a:r>
              <a:rPr lang="en-US" dirty="0"/>
              <a:t>psychomotor activity, such as rapid speech</a:t>
            </a:r>
          </a:p>
          <a:p>
            <a:pPr algn="justLow" rtl="0"/>
            <a:r>
              <a:rPr lang="en-US" dirty="0" smtClean="0"/>
              <a:t>Irritability</a:t>
            </a:r>
            <a:endParaRPr lang="en-US" dirty="0"/>
          </a:p>
          <a:p>
            <a:pPr algn="justLow" rtl="0"/>
            <a:endParaRPr lang="ar-EG" dirty="0"/>
          </a:p>
        </p:txBody>
      </p:sp>
    </p:spTree>
    <p:extLst>
      <p:ext uri="{BB962C8B-B14F-4D97-AF65-F5344CB8AC3E}">
        <p14:creationId xmlns:p14="http://schemas.microsoft.com/office/powerpoint/2010/main" val="213849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fontScale="70000" lnSpcReduction="20000"/>
          </a:bodyPr>
          <a:lstStyle/>
          <a:p>
            <a:pPr marL="0" indent="0" algn="l" rtl="0">
              <a:buNone/>
            </a:pPr>
            <a:r>
              <a:rPr lang="en-US" b="1" dirty="0"/>
              <a:t>2-	Hypoactive or hypo alert </a:t>
            </a:r>
          </a:p>
          <a:p>
            <a:pPr marL="0" indent="0" algn="l" rtl="0">
              <a:buNone/>
            </a:pPr>
            <a:r>
              <a:rPr lang="en-US" dirty="0" smtClean="0"/>
              <a:t>- Patient </a:t>
            </a:r>
            <a:r>
              <a:rPr lang="en-US" dirty="0"/>
              <a:t>appears to be napping on and off throughout the day</a:t>
            </a:r>
          </a:p>
          <a:p>
            <a:pPr marL="0" indent="0" algn="l" rtl="0">
              <a:buNone/>
            </a:pPr>
            <a:r>
              <a:rPr lang="en-US" dirty="0" smtClean="0"/>
              <a:t>- Unable </a:t>
            </a:r>
            <a:r>
              <a:rPr lang="en-US" dirty="0"/>
              <a:t>to sustain attention when awakened, quickly falling back asleep</a:t>
            </a:r>
          </a:p>
          <a:p>
            <a:pPr marL="0" indent="0" algn="l" rtl="0">
              <a:buNone/>
            </a:pPr>
            <a:r>
              <a:rPr lang="en-US" dirty="0" smtClean="0"/>
              <a:t>- Misses </a:t>
            </a:r>
            <a:r>
              <a:rPr lang="en-US" dirty="0"/>
              <a:t>meals, medications, appointments</a:t>
            </a:r>
          </a:p>
          <a:p>
            <a:pPr marL="0" indent="0" algn="l" rtl="0">
              <a:buNone/>
            </a:pPr>
            <a:r>
              <a:rPr lang="en-US" dirty="0" smtClean="0"/>
              <a:t>- Does </a:t>
            </a:r>
            <a:r>
              <a:rPr lang="en-US" dirty="0"/>
              <a:t>not ask for care or attention</a:t>
            </a:r>
          </a:p>
          <a:p>
            <a:pPr marL="0" indent="0" algn="l" rtl="0">
              <a:buNone/>
            </a:pPr>
            <a:r>
              <a:rPr lang="en-US" dirty="0" smtClean="0"/>
              <a:t>- This </a:t>
            </a:r>
            <a:r>
              <a:rPr lang="en-US" dirty="0"/>
              <a:t>type is easy to miss because caring for these patients is not problematic to staff</a:t>
            </a:r>
          </a:p>
          <a:p>
            <a:pPr marL="0" indent="0" algn="l" rtl="0">
              <a:buNone/>
            </a:pPr>
            <a:r>
              <a:rPr lang="en-US" b="1" dirty="0"/>
              <a:t>Signs</a:t>
            </a:r>
          </a:p>
          <a:p>
            <a:pPr marL="0" indent="0" algn="l" rtl="0">
              <a:buNone/>
            </a:pPr>
            <a:r>
              <a:rPr lang="en-US" dirty="0" smtClean="0"/>
              <a:t>- Lethargy</a:t>
            </a:r>
            <a:endParaRPr lang="en-US" dirty="0"/>
          </a:p>
          <a:p>
            <a:pPr marL="0" indent="0" algn="l" rtl="0">
              <a:buNone/>
            </a:pPr>
            <a:r>
              <a:rPr lang="en-US" dirty="0" smtClean="0"/>
              <a:t>- Slowed </a:t>
            </a:r>
            <a:r>
              <a:rPr lang="en-US" dirty="0"/>
              <a:t>speech</a:t>
            </a:r>
          </a:p>
          <a:p>
            <a:pPr marL="0" indent="0" algn="l" rtl="0">
              <a:buNone/>
            </a:pPr>
            <a:r>
              <a:rPr lang="en-US" dirty="0" smtClean="0"/>
              <a:t>- Decreased </a:t>
            </a:r>
            <a:r>
              <a:rPr lang="en-US" dirty="0"/>
              <a:t>alertness </a:t>
            </a:r>
          </a:p>
          <a:p>
            <a:pPr marL="0" indent="0" algn="l" rtl="0">
              <a:buNone/>
            </a:pPr>
            <a:r>
              <a:rPr lang="en-US" dirty="0" smtClean="0"/>
              <a:t>-  </a:t>
            </a:r>
            <a:r>
              <a:rPr lang="en-US" dirty="0"/>
              <a:t>Apathy</a:t>
            </a:r>
          </a:p>
          <a:p>
            <a:pPr marL="0" indent="0" algn="l" rtl="0">
              <a:buNone/>
            </a:pPr>
            <a:endParaRPr lang="ar-EG" dirty="0"/>
          </a:p>
        </p:txBody>
      </p:sp>
    </p:spTree>
    <p:extLst>
      <p:ext uri="{BB962C8B-B14F-4D97-AF65-F5344CB8AC3E}">
        <p14:creationId xmlns:p14="http://schemas.microsoft.com/office/powerpoint/2010/main" val="59799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rtl="0">
              <a:buNone/>
            </a:pPr>
            <a:r>
              <a:rPr lang="en-US" b="1" dirty="0"/>
              <a:t>3-	Mixed</a:t>
            </a:r>
          </a:p>
          <a:p>
            <a:pPr algn="l" rtl="0"/>
            <a:r>
              <a:rPr lang="en-US" dirty="0"/>
              <a:t>-	a combination of both types </a:t>
            </a:r>
          </a:p>
          <a:p>
            <a:pPr algn="l" rtl="0"/>
            <a:r>
              <a:rPr lang="en-US" dirty="0"/>
              <a:t>-	The most common types are hypoactive and mixed accounting for approximately 80% of delirium cases</a:t>
            </a:r>
          </a:p>
        </p:txBody>
      </p:sp>
    </p:spTree>
    <p:extLst>
      <p:ext uri="{BB962C8B-B14F-4D97-AF65-F5344CB8AC3E}">
        <p14:creationId xmlns:p14="http://schemas.microsoft.com/office/powerpoint/2010/main" val="382810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Studies for delirium</a:t>
            </a:r>
            <a:endParaRPr lang="ar-EG" dirty="0"/>
          </a:p>
        </p:txBody>
      </p:sp>
      <p:sp>
        <p:nvSpPr>
          <p:cNvPr id="3" name="Content Placeholder 2"/>
          <p:cNvSpPr>
            <a:spLocks noGrp="1"/>
          </p:cNvSpPr>
          <p:nvPr>
            <p:ph idx="1"/>
          </p:nvPr>
        </p:nvSpPr>
        <p:spPr/>
        <p:txBody>
          <a:bodyPr>
            <a:normAutofit fontScale="92500" lnSpcReduction="10000"/>
          </a:bodyPr>
          <a:lstStyle/>
          <a:p>
            <a:pPr algn="justLow" rtl="0"/>
            <a:r>
              <a:rPr lang="en-US" dirty="0"/>
              <a:t>The Confusion Assessment Method (CAM) </a:t>
            </a:r>
            <a:endParaRPr lang="en-US" dirty="0" smtClean="0"/>
          </a:p>
          <a:p>
            <a:pPr algn="justLow" rtl="0"/>
            <a:r>
              <a:rPr lang="en-US" dirty="0"/>
              <a:t>Laboratory tests include complete blood count, serum electrolytes, blood urea nitrogen, and creatinine levels; electrocardiogram; urinalysis; liver and thyroid function tests; and oxygen saturation </a:t>
            </a:r>
            <a:r>
              <a:rPr lang="en-US" dirty="0" smtClean="0"/>
              <a:t>level</a:t>
            </a:r>
          </a:p>
          <a:p>
            <a:pPr algn="justLow" rtl="0"/>
            <a:r>
              <a:rPr lang="en-US" dirty="0"/>
              <a:t>x-rays </a:t>
            </a:r>
          </a:p>
          <a:p>
            <a:pPr algn="justLow" rtl="0"/>
            <a:r>
              <a:rPr lang="en-US" dirty="0"/>
              <a:t>CT and MRI </a:t>
            </a:r>
          </a:p>
          <a:p>
            <a:pPr algn="justLow" rtl="0"/>
            <a:endParaRPr lang="ar-EG" dirty="0"/>
          </a:p>
        </p:txBody>
      </p:sp>
    </p:spTree>
    <p:extLst>
      <p:ext uri="{BB962C8B-B14F-4D97-AF65-F5344CB8AC3E}">
        <p14:creationId xmlns:p14="http://schemas.microsoft.com/office/powerpoint/2010/main" val="306173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Prevention of delirium </a:t>
            </a:r>
            <a:endParaRPr lang="ar-EG" dirty="0"/>
          </a:p>
        </p:txBody>
      </p:sp>
      <p:sp>
        <p:nvSpPr>
          <p:cNvPr id="3" name="Content Placeholder 2"/>
          <p:cNvSpPr>
            <a:spLocks noGrp="1"/>
          </p:cNvSpPr>
          <p:nvPr>
            <p:ph idx="1"/>
          </p:nvPr>
        </p:nvSpPr>
        <p:spPr/>
        <p:txBody>
          <a:bodyPr>
            <a:normAutofit fontScale="77500" lnSpcReduction="20000"/>
          </a:bodyPr>
          <a:lstStyle/>
          <a:p>
            <a:pPr marL="0" indent="0" algn="l" rtl="0">
              <a:buNone/>
            </a:pPr>
            <a:r>
              <a:rPr lang="en-US" dirty="0"/>
              <a:t>1-	Provide adequate fluids </a:t>
            </a:r>
          </a:p>
          <a:p>
            <a:pPr marL="0" indent="0" algn="l" rtl="0">
              <a:buNone/>
            </a:pPr>
            <a:r>
              <a:rPr lang="en-US" dirty="0"/>
              <a:t>2-	Provide stimulating activities and familiar objects </a:t>
            </a:r>
          </a:p>
          <a:p>
            <a:pPr marL="0" indent="0" algn="l" rtl="0">
              <a:buNone/>
            </a:pPr>
            <a:r>
              <a:rPr lang="en-US" dirty="0"/>
              <a:t>3-	Encourage the use of eyeglasses and hearing aids, if applicable </a:t>
            </a:r>
          </a:p>
          <a:p>
            <a:pPr marL="0" indent="0" algn="l" rtl="0">
              <a:buNone/>
            </a:pPr>
            <a:r>
              <a:rPr lang="en-US" dirty="0"/>
              <a:t>4-	Use simple and regular communication about people, place and time </a:t>
            </a:r>
          </a:p>
          <a:p>
            <a:pPr marL="0" indent="0" algn="l" rtl="0">
              <a:buNone/>
            </a:pPr>
            <a:r>
              <a:rPr lang="en-US" dirty="0"/>
              <a:t>5-	Provide mobility and range-of-motion exercises </a:t>
            </a:r>
          </a:p>
          <a:p>
            <a:pPr marL="0" indent="0" algn="l" rtl="0">
              <a:buNone/>
            </a:pPr>
            <a:r>
              <a:rPr lang="en-US" dirty="0"/>
              <a:t>6-	Reduce noise and avoid sleep interruptions </a:t>
            </a:r>
          </a:p>
          <a:p>
            <a:pPr marL="0" indent="0" algn="l" rtl="0">
              <a:buNone/>
            </a:pPr>
            <a:r>
              <a:rPr lang="en-US" dirty="0"/>
              <a:t>7-	Provide appropriate pain management and offer nondrug treatment for sleep problems or anxiety </a:t>
            </a:r>
          </a:p>
          <a:p>
            <a:pPr marL="0" indent="0" algn="l" rtl="0">
              <a:buNone/>
            </a:pPr>
            <a:endParaRPr lang="ar-EG" dirty="0"/>
          </a:p>
        </p:txBody>
      </p:sp>
    </p:spTree>
    <p:extLst>
      <p:ext uri="{BB962C8B-B14F-4D97-AF65-F5344CB8AC3E}">
        <p14:creationId xmlns:p14="http://schemas.microsoft.com/office/powerpoint/2010/main" val="418827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Management of delirium: </a:t>
            </a:r>
            <a:endParaRPr lang="ar-EG" dirty="0"/>
          </a:p>
        </p:txBody>
      </p:sp>
      <p:sp>
        <p:nvSpPr>
          <p:cNvPr id="3" name="Content Placeholder 2"/>
          <p:cNvSpPr>
            <a:spLocks noGrp="1"/>
          </p:cNvSpPr>
          <p:nvPr>
            <p:ph idx="1"/>
          </p:nvPr>
        </p:nvSpPr>
        <p:spPr/>
        <p:txBody>
          <a:bodyPr/>
          <a:lstStyle/>
          <a:p>
            <a:pPr marL="0" indent="0" algn="l" rtl="0">
              <a:buNone/>
            </a:pPr>
            <a:r>
              <a:rPr lang="en-US" dirty="0"/>
              <a:t>Four key steps in management of delirium are </a:t>
            </a:r>
          </a:p>
          <a:p>
            <a:pPr marL="0" indent="0" algn="l" rtl="0">
              <a:buNone/>
            </a:pPr>
            <a:r>
              <a:rPr lang="en-US" dirty="0"/>
              <a:t>•	Addressing the underlying causes.</a:t>
            </a:r>
          </a:p>
          <a:p>
            <a:pPr marL="0" indent="0" algn="l" rtl="0">
              <a:buNone/>
            </a:pPr>
            <a:r>
              <a:rPr lang="en-US" dirty="0"/>
              <a:t>•	Maintaining behavioral control. </a:t>
            </a:r>
          </a:p>
          <a:p>
            <a:pPr marL="0" indent="0" algn="l" rtl="0">
              <a:buNone/>
            </a:pPr>
            <a:r>
              <a:rPr lang="en-US" dirty="0"/>
              <a:t>•	Preventing complications.</a:t>
            </a:r>
          </a:p>
          <a:p>
            <a:pPr marL="0" indent="0" algn="l" rtl="0">
              <a:buNone/>
            </a:pPr>
            <a:r>
              <a:rPr lang="en-US" dirty="0"/>
              <a:t>•	Supporting functional needs.</a:t>
            </a:r>
          </a:p>
        </p:txBody>
      </p:sp>
    </p:spTree>
    <p:extLst>
      <p:ext uri="{BB962C8B-B14F-4D97-AF65-F5344CB8AC3E}">
        <p14:creationId xmlns:p14="http://schemas.microsoft.com/office/powerpoint/2010/main" val="390546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Outlines</a:t>
            </a:r>
            <a:r>
              <a:rPr lang="en-US" dirty="0" smtClean="0"/>
              <a:t>:</a:t>
            </a:r>
            <a:endParaRPr lang="ar-EG" dirty="0"/>
          </a:p>
        </p:txBody>
      </p:sp>
      <p:sp>
        <p:nvSpPr>
          <p:cNvPr id="3" name="Content Placeholder 2"/>
          <p:cNvSpPr>
            <a:spLocks noGrp="1"/>
          </p:cNvSpPr>
          <p:nvPr>
            <p:ph idx="1"/>
          </p:nvPr>
        </p:nvSpPr>
        <p:spPr/>
        <p:txBody>
          <a:bodyPr>
            <a:normAutofit fontScale="85000" lnSpcReduction="10000"/>
          </a:bodyPr>
          <a:lstStyle/>
          <a:p>
            <a:pPr marL="0" indent="0" algn="justLow" rtl="0">
              <a:buNone/>
            </a:pPr>
            <a:r>
              <a:rPr lang="en-US" dirty="0" smtClean="0"/>
              <a:t>1- Introduction</a:t>
            </a:r>
            <a:r>
              <a:rPr lang="en-US" dirty="0"/>
              <a:t>.</a:t>
            </a:r>
          </a:p>
          <a:p>
            <a:pPr marL="0" indent="0" algn="justLow" rtl="0">
              <a:buNone/>
            </a:pPr>
            <a:r>
              <a:rPr lang="en-US" dirty="0" smtClean="0"/>
              <a:t>2- Definition </a:t>
            </a:r>
            <a:r>
              <a:rPr lang="en-US" dirty="0"/>
              <a:t>of delirium</a:t>
            </a:r>
          </a:p>
          <a:p>
            <a:pPr marL="0" indent="0" algn="justLow" rtl="0">
              <a:buNone/>
            </a:pPr>
            <a:r>
              <a:rPr lang="en-US" dirty="0" smtClean="0"/>
              <a:t>3- Causes </a:t>
            </a:r>
            <a:r>
              <a:rPr lang="en-US" dirty="0"/>
              <a:t>of delirium.</a:t>
            </a:r>
          </a:p>
          <a:p>
            <a:pPr marL="0" indent="0" algn="justLow" rtl="0">
              <a:buNone/>
            </a:pPr>
            <a:r>
              <a:rPr lang="en-US" dirty="0" smtClean="0"/>
              <a:t>4- Factors </a:t>
            </a:r>
            <a:r>
              <a:rPr lang="en-US" dirty="0"/>
              <a:t>that precipitate the delirium occurrence.   </a:t>
            </a:r>
          </a:p>
          <a:p>
            <a:pPr marL="0" indent="0" algn="justLow" rtl="0">
              <a:buNone/>
            </a:pPr>
            <a:r>
              <a:rPr lang="en-US" dirty="0" smtClean="0"/>
              <a:t>5- Effects </a:t>
            </a:r>
            <a:r>
              <a:rPr lang="en-US" dirty="0"/>
              <a:t>of delirium. </a:t>
            </a:r>
          </a:p>
          <a:p>
            <a:pPr marL="0" indent="0" algn="justLow" rtl="0">
              <a:buNone/>
            </a:pPr>
            <a:r>
              <a:rPr lang="en-US" dirty="0" smtClean="0"/>
              <a:t>6- Types </a:t>
            </a:r>
            <a:r>
              <a:rPr lang="en-US" dirty="0"/>
              <a:t>and Clinical Manifestations of delirium</a:t>
            </a:r>
          </a:p>
          <a:p>
            <a:pPr marL="0" indent="0" algn="justLow" rtl="0">
              <a:buNone/>
            </a:pPr>
            <a:r>
              <a:rPr lang="en-US" dirty="0" smtClean="0"/>
              <a:t>7- Diagnostic </a:t>
            </a:r>
            <a:r>
              <a:rPr lang="en-US" dirty="0"/>
              <a:t>Studies for delirium</a:t>
            </a:r>
          </a:p>
          <a:p>
            <a:pPr marL="0" indent="0" algn="justLow" rtl="0">
              <a:buNone/>
            </a:pPr>
            <a:r>
              <a:rPr lang="en-US" dirty="0" smtClean="0"/>
              <a:t>8- Prevention </a:t>
            </a:r>
            <a:r>
              <a:rPr lang="en-US" dirty="0"/>
              <a:t>of delirium </a:t>
            </a:r>
          </a:p>
          <a:p>
            <a:pPr marL="0" indent="0" algn="justLow" rtl="0">
              <a:buNone/>
            </a:pPr>
            <a:r>
              <a:rPr lang="en-US" dirty="0" smtClean="0"/>
              <a:t>9- Management </a:t>
            </a:r>
            <a:r>
              <a:rPr lang="en-US" dirty="0"/>
              <a:t>of delirium</a:t>
            </a:r>
          </a:p>
          <a:p>
            <a:pPr marL="0" indent="0" algn="l" rtl="0">
              <a:buNone/>
            </a:pPr>
            <a:endParaRPr lang="ar-EG" dirty="0"/>
          </a:p>
        </p:txBody>
      </p:sp>
    </p:spTree>
    <p:extLst>
      <p:ext uri="{BB962C8B-B14F-4D97-AF65-F5344CB8AC3E}">
        <p14:creationId xmlns:p14="http://schemas.microsoft.com/office/powerpoint/2010/main" val="317276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Low"/>
            <a:r>
              <a:rPr lang="en-US" sz="2800" dirty="0">
                <a:solidFill>
                  <a:srgbClr val="FF0000"/>
                </a:solidFill>
              </a:rPr>
              <a:t>The management strategies include both non pharmacologic and pharmacologic interventions. </a:t>
            </a:r>
            <a:endParaRPr lang="ar-EG" sz="28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lgn="justLow" rtl="0">
              <a:buNone/>
            </a:pPr>
            <a:r>
              <a:rPr lang="en-US" b="1" dirty="0"/>
              <a:t>1-	Non-pharmacologic Interventions: </a:t>
            </a:r>
          </a:p>
          <a:p>
            <a:pPr marL="0" indent="0" algn="justLow" rtl="0">
              <a:buNone/>
            </a:pPr>
            <a:r>
              <a:rPr lang="en-US" b="1" dirty="0"/>
              <a:t>a- Physical Interventions: </a:t>
            </a:r>
          </a:p>
          <a:p>
            <a:pPr algn="justLow" rtl="0"/>
            <a:r>
              <a:rPr lang="en-US" dirty="0"/>
              <a:t>-	Initial interventions include general measures to support cerebral function, such as intravenous hydration and appropriate nourishment. </a:t>
            </a:r>
          </a:p>
          <a:p>
            <a:pPr algn="justLow" rtl="0"/>
            <a:r>
              <a:rPr lang="en-US" dirty="0"/>
              <a:t>-	Supplemental oxygen has been found to be highly effective in patients who develop delirium with pneumonia. </a:t>
            </a:r>
          </a:p>
          <a:p>
            <a:pPr algn="justLow" rtl="0"/>
            <a:r>
              <a:rPr lang="en-US" dirty="0"/>
              <a:t>-	Physical restraints, once a mainstay in the treatment of delirium, are now used only when all pharmacologic and non-pharmacologic interventions have failed. </a:t>
            </a:r>
          </a:p>
          <a:p>
            <a:pPr algn="justLow" rtl="0"/>
            <a:endParaRPr lang="ar-EG" dirty="0"/>
          </a:p>
        </p:txBody>
      </p:sp>
    </p:spTree>
    <p:extLst>
      <p:ext uri="{BB962C8B-B14F-4D97-AF65-F5344CB8AC3E}">
        <p14:creationId xmlns:p14="http://schemas.microsoft.com/office/powerpoint/2010/main" val="31773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0000" lnSpcReduction="20000"/>
          </a:bodyPr>
          <a:lstStyle/>
          <a:p>
            <a:pPr marL="0" indent="0" algn="justLow" rtl="0">
              <a:buNone/>
            </a:pPr>
            <a:r>
              <a:rPr lang="en-US" b="1" dirty="0"/>
              <a:t>b-	Environmental Interventions: </a:t>
            </a:r>
          </a:p>
          <a:p>
            <a:pPr marL="0" indent="0" algn="justLow" rtl="0">
              <a:buNone/>
            </a:pPr>
            <a:r>
              <a:rPr lang="en-US" dirty="0"/>
              <a:t>-	Over stimulation should be avoided, because it contributes to both confusion and insomnia </a:t>
            </a:r>
          </a:p>
          <a:p>
            <a:pPr marL="0" indent="0" algn="justLow" rtl="0">
              <a:buNone/>
            </a:pPr>
            <a:r>
              <a:rPr lang="en-US" dirty="0"/>
              <a:t>-	place the delirious patient in a room close to the nursing station leaving a radio on in the patient's room </a:t>
            </a:r>
          </a:p>
          <a:p>
            <a:pPr marL="0" indent="0" algn="justLow" rtl="0">
              <a:buNone/>
            </a:pPr>
            <a:r>
              <a:rPr lang="en-US" dirty="0"/>
              <a:t>-	To help the patient perceive the environment accurately, adequate daytime lighting and a night light should be provided </a:t>
            </a:r>
          </a:p>
          <a:p>
            <a:pPr marL="0" indent="0" algn="justLow" rtl="0">
              <a:buNone/>
            </a:pPr>
            <a:r>
              <a:rPr lang="en-US" dirty="0"/>
              <a:t>-	Hearing aids, eyeglasses and other devices that assist sensory perception should be used whenever possible and should not be put away during a delirious episode </a:t>
            </a:r>
          </a:p>
          <a:p>
            <a:pPr marL="0" indent="0" algn="justLow" rtl="0">
              <a:buNone/>
            </a:pPr>
            <a:r>
              <a:rPr lang="en-US" dirty="0"/>
              <a:t>-	Having family members stay with the patient. Family members should also be encouraged to bring personal effects from home, because some patients with delirium are greatly comforted by the presence of familiar photographs or objects. </a:t>
            </a:r>
          </a:p>
          <a:p>
            <a:pPr algn="justLow" rtl="0"/>
            <a:endParaRPr lang="ar-EG" dirty="0"/>
          </a:p>
        </p:txBody>
      </p:sp>
    </p:spTree>
    <p:extLst>
      <p:ext uri="{BB962C8B-B14F-4D97-AF65-F5344CB8AC3E}">
        <p14:creationId xmlns:p14="http://schemas.microsoft.com/office/powerpoint/2010/main" val="263596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lnSpcReduction="10000"/>
          </a:bodyPr>
          <a:lstStyle/>
          <a:p>
            <a:pPr marL="0" indent="0" algn="justLow" rtl="0">
              <a:buNone/>
            </a:pPr>
            <a:r>
              <a:rPr lang="en-US" b="1" dirty="0"/>
              <a:t>c-	Cognitive Interventions: </a:t>
            </a:r>
          </a:p>
          <a:p>
            <a:pPr marL="0" indent="0" algn="justLow" rtl="0">
              <a:buNone/>
            </a:pPr>
            <a:r>
              <a:rPr lang="en-US" dirty="0"/>
              <a:t>-	Reorientation is one of the most easily accomplished cognitive interventions. The first step is to place a clock and a calendar where the patient can see them easily. The patient should then be verbally reoriented to time and place several times over the course of the day. Repetition is recommended to compensate for memory impairment in the delirious patient. </a:t>
            </a:r>
          </a:p>
          <a:p>
            <a:pPr algn="justLow" rtl="0"/>
            <a:endParaRPr lang="ar-EG" dirty="0"/>
          </a:p>
        </p:txBody>
      </p:sp>
    </p:spTree>
    <p:extLst>
      <p:ext uri="{BB962C8B-B14F-4D97-AF65-F5344CB8AC3E}">
        <p14:creationId xmlns:p14="http://schemas.microsoft.com/office/powerpoint/2010/main" val="386258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Low" rtl="0">
              <a:buNone/>
            </a:pPr>
            <a:r>
              <a:rPr lang="en-US" b="1" dirty="0"/>
              <a:t>2-	Psychological Interventions: </a:t>
            </a:r>
          </a:p>
          <a:p>
            <a:pPr marL="0" indent="0" algn="justLow" rtl="0">
              <a:buNone/>
            </a:pPr>
            <a:r>
              <a:rPr lang="en-US" dirty="0"/>
              <a:t>-	The delusions expressed by a patient should not be directly disputed. Instead, alternative explanations of events should be offered, and frequent reassurance should be given. </a:t>
            </a:r>
          </a:p>
          <a:p>
            <a:pPr algn="justLow" rtl="0"/>
            <a:endParaRPr lang="ar-EG" dirty="0"/>
          </a:p>
        </p:txBody>
      </p:sp>
    </p:spTree>
    <p:extLst>
      <p:ext uri="{BB962C8B-B14F-4D97-AF65-F5344CB8AC3E}">
        <p14:creationId xmlns:p14="http://schemas.microsoft.com/office/powerpoint/2010/main" val="422803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lnSpcReduction="10000"/>
          </a:bodyPr>
          <a:lstStyle/>
          <a:p>
            <a:pPr marL="0" indent="0" algn="justLow" rtl="0">
              <a:buNone/>
            </a:pPr>
            <a:r>
              <a:rPr lang="en-US" b="1" dirty="0"/>
              <a:t>3-	Pharmacologic Interventions </a:t>
            </a:r>
          </a:p>
          <a:p>
            <a:pPr marL="0" indent="0" algn="justLow" rtl="0">
              <a:buNone/>
            </a:pPr>
            <a:r>
              <a:rPr lang="en-US" dirty="0"/>
              <a:t>-	100 mg of B1 IV for thiamine deficiency and IV fluids for fluid and electrolyte imbalances </a:t>
            </a:r>
          </a:p>
          <a:p>
            <a:pPr marL="0" indent="0" algn="justLow" rtl="0">
              <a:buNone/>
            </a:pPr>
            <a:r>
              <a:rPr lang="en-US" dirty="0"/>
              <a:t>-	Symptomatic management: as many patients are agitated, emergency psychiatric treatments may be needed. Small doses of benzodiazepines (lorazepam or diazepam) or antipsychotics (haloperidol) may be given orally or parenterally.</a:t>
            </a:r>
          </a:p>
          <a:p>
            <a:pPr algn="justLow" rtl="0"/>
            <a:endParaRPr lang="ar-EG" dirty="0"/>
          </a:p>
        </p:txBody>
      </p:sp>
    </p:spTree>
    <p:extLst>
      <p:ext uri="{BB962C8B-B14F-4D97-AF65-F5344CB8AC3E}">
        <p14:creationId xmlns:p14="http://schemas.microsoft.com/office/powerpoint/2010/main" val="27682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fontScale="70000" lnSpcReduction="20000"/>
          </a:bodyPr>
          <a:lstStyle/>
          <a:p>
            <a:pPr marL="0" indent="0" algn="l" rtl="0">
              <a:buNone/>
            </a:pPr>
            <a:r>
              <a:rPr lang="en-US" b="1" dirty="0"/>
              <a:t>4-	Patient Education </a:t>
            </a:r>
          </a:p>
          <a:p>
            <a:pPr marL="0" indent="0" algn="just" rtl="0">
              <a:buNone/>
            </a:pPr>
            <a:r>
              <a:rPr lang="en-US" dirty="0"/>
              <a:t>-	Educating families and patients regarding the etiology and course of disease is an important role for physicians. </a:t>
            </a:r>
          </a:p>
          <a:p>
            <a:pPr marL="0" indent="0" algn="just" rtl="0">
              <a:buNone/>
            </a:pPr>
            <a:r>
              <a:rPr lang="en-US" dirty="0"/>
              <a:t>-	Educate the patient, family, and primary caregivers about future risk factors. </a:t>
            </a:r>
          </a:p>
          <a:p>
            <a:pPr marL="0" indent="0" algn="just" rtl="0">
              <a:buNone/>
            </a:pPr>
            <a:r>
              <a:rPr lang="en-US" dirty="0"/>
              <a:t>-	Families may worry that the patient has brain damage or a permanent psychiatric illness. Providing reassurance that delirium often is temporary and is the result of a medical condition may be beneficial to both patients and their families. </a:t>
            </a:r>
          </a:p>
          <a:p>
            <a:pPr marL="0" indent="0" algn="just" rtl="0">
              <a:buNone/>
            </a:pPr>
            <a:r>
              <a:rPr lang="en-US" dirty="0"/>
              <a:t>-	Suggest that family members or friends visit the patient, usually one at a time, and provide a calm and structured environment. Encourage them to furnish some familiar objects, such as photos or a favorite blanket, to help reorient the patient and make the patient feel more secure. </a:t>
            </a:r>
          </a:p>
          <a:p>
            <a:pPr algn="l" rtl="0"/>
            <a:endParaRPr lang="ar-EG" dirty="0"/>
          </a:p>
        </p:txBody>
      </p:sp>
    </p:spTree>
    <p:extLst>
      <p:ext uri="{BB962C8B-B14F-4D97-AF65-F5344CB8AC3E}">
        <p14:creationId xmlns:p14="http://schemas.microsoft.com/office/powerpoint/2010/main" val="107141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Prognosis: </a:t>
            </a:r>
          </a:p>
        </p:txBody>
      </p:sp>
      <p:sp>
        <p:nvSpPr>
          <p:cNvPr id="3" name="Content Placeholder 2"/>
          <p:cNvSpPr>
            <a:spLocks noGrp="1"/>
          </p:cNvSpPr>
          <p:nvPr>
            <p:ph idx="1"/>
          </p:nvPr>
        </p:nvSpPr>
        <p:spPr/>
        <p:txBody>
          <a:bodyPr>
            <a:normAutofit lnSpcReduction="10000"/>
          </a:bodyPr>
          <a:lstStyle/>
          <a:p>
            <a:pPr marL="0" indent="0" algn="justLow" rtl="0">
              <a:buNone/>
            </a:pPr>
            <a:r>
              <a:rPr lang="en-US" dirty="0" smtClean="0"/>
              <a:t>Resolution </a:t>
            </a:r>
            <a:r>
              <a:rPr lang="en-US" dirty="0"/>
              <a:t>of symptoms may take longer in patients with poor pre morbid cognitive function, incorrect or incomplete diagnosis of contributing factors, and structural brain diseases treated with large doses of psychoactive medications prior to the onset of acute medical illness. For some patients, the cognitive effects of delirium may resolve slowly or not at all. </a:t>
            </a:r>
          </a:p>
          <a:p>
            <a:pPr marL="0" indent="0" algn="justLow" rtl="0">
              <a:buNone/>
            </a:pPr>
            <a:endParaRPr lang="ar-EG" dirty="0"/>
          </a:p>
        </p:txBody>
      </p:sp>
    </p:spTree>
    <p:extLst>
      <p:ext uri="{BB962C8B-B14F-4D97-AF65-F5344CB8AC3E}">
        <p14:creationId xmlns:p14="http://schemas.microsoft.com/office/powerpoint/2010/main" val="211455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fusion vs Delirium vs Dementia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89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7929563" cy="46577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780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Introduction.</a:t>
            </a:r>
            <a:endParaRPr lang="ar-EG" dirty="0"/>
          </a:p>
        </p:txBody>
      </p:sp>
      <p:sp>
        <p:nvSpPr>
          <p:cNvPr id="3" name="Content Placeholder 2"/>
          <p:cNvSpPr>
            <a:spLocks noGrp="1"/>
          </p:cNvSpPr>
          <p:nvPr>
            <p:ph idx="1"/>
          </p:nvPr>
        </p:nvSpPr>
        <p:spPr>
          <a:xfrm>
            <a:off x="457200" y="1447800"/>
            <a:ext cx="8229600" cy="4906963"/>
          </a:xfrm>
        </p:spPr>
        <p:txBody>
          <a:bodyPr>
            <a:normAutofit fontScale="55000" lnSpcReduction="20000"/>
          </a:bodyPr>
          <a:lstStyle/>
          <a:p>
            <a:pPr marL="0" indent="0" algn="justLow" rtl="0">
              <a:lnSpc>
                <a:spcPct val="170000"/>
              </a:lnSpc>
              <a:buNone/>
            </a:pPr>
            <a:r>
              <a:rPr lang="en-US" dirty="0" smtClean="0"/>
              <a:t>	</a:t>
            </a:r>
            <a:r>
              <a:rPr lang="en-US" b="1" dirty="0" smtClean="0"/>
              <a:t>Delirium</a:t>
            </a:r>
            <a:r>
              <a:rPr lang="en-US" dirty="0" smtClean="0"/>
              <a:t> </a:t>
            </a:r>
            <a:r>
              <a:rPr lang="en-US" dirty="0"/>
              <a:t>is a common phenomenon in the ICU and may be related to sleep disturbance, the person’s underlying medical condition, the unfamiliar environment, medication side effects, or a combination of these factors. </a:t>
            </a:r>
            <a:r>
              <a:rPr lang="en-US" b="1" dirty="0"/>
              <a:t>Elderly patients </a:t>
            </a:r>
            <a:r>
              <a:rPr lang="en-US" dirty="0"/>
              <a:t>are especially vulnerable. it is a life-threatening, and possibly preventable syndrome. </a:t>
            </a:r>
            <a:r>
              <a:rPr lang="en-US" b="1" dirty="0"/>
              <a:t>Delirium</a:t>
            </a:r>
            <a:r>
              <a:rPr lang="en-US" dirty="0"/>
              <a:t> is the most frequent complication of hospitalization in older patients. In the hospital setting, 15% to 53% of older adults experience delirium postoperatively, and as many as 80% of patients in an intensive care unit (ICU) experience delirium. Comatose patients often, but not always, progress through a period of delirium before recovering to their baseline mental status.</a:t>
            </a:r>
            <a:endParaRPr lang="ar-EG" dirty="0"/>
          </a:p>
        </p:txBody>
      </p:sp>
    </p:spTree>
    <p:extLst>
      <p:ext uri="{BB962C8B-B14F-4D97-AF65-F5344CB8AC3E}">
        <p14:creationId xmlns:p14="http://schemas.microsoft.com/office/powerpoint/2010/main" val="1275990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uses of Delirium (Mnemonic) - AEIOU TIPS | Differential Diagnosis for  Confusio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153400" cy="5443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4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Definition of delirium</a:t>
            </a:r>
            <a:endParaRPr lang="ar-EG" dirty="0"/>
          </a:p>
        </p:txBody>
      </p:sp>
      <p:sp>
        <p:nvSpPr>
          <p:cNvPr id="3" name="Content Placeholder 2"/>
          <p:cNvSpPr>
            <a:spLocks noGrp="1"/>
          </p:cNvSpPr>
          <p:nvPr>
            <p:ph idx="1"/>
          </p:nvPr>
        </p:nvSpPr>
        <p:spPr>
          <a:xfrm>
            <a:off x="457200" y="1447800"/>
            <a:ext cx="8229600" cy="5029200"/>
          </a:xfrm>
        </p:spPr>
        <p:txBody>
          <a:bodyPr>
            <a:normAutofit fontScale="92500" lnSpcReduction="20000"/>
          </a:bodyPr>
          <a:lstStyle/>
          <a:p>
            <a:pPr marL="0" indent="0" algn="justLow" rtl="0">
              <a:buNone/>
            </a:pPr>
            <a:r>
              <a:rPr lang="en-US" b="1" dirty="0" smtClean="0"/>
              <a:t>	Delirium</a:t>
            </a:r>
            <a:r>
              <a:rPr lang="en-US" dirty="0" smtClean="0"/>
              <a:t> </a:t>
            </a:r>
            <a:r>
              <a:rPr lang="en-US" dirty="0"/>
              <a:t>is a reversible cognitive disturbance associated with confusion, inappropriate behavior, decreased attention span, short-term memory impairment, and altered perceptions. Many delirious ICU patients have recently been comatose, indicating a fluctuation of mental status</a:t>
            </a:r>
            <a:r>
              <a:rPr lang="en-US" dirty="0" smtClean="0"/>
              <a:t>.</a:t>
            </a:r>
          </a:p>
          <a:p>
            <a:pPr marL="0" indent="0" algn="justLow" rtl="0">
              <a:buNone/>
            </a:pPr>
            <a:r>
              <a:rPr lang="en-US" b="1" dirty="0" smtClean="0"/>
              <a:t>	Delirium</a:t>
            </a:r>
            <a:r>
              <a:rPr lang="en-US" dirty="0" smtClean="0"/>
              <a:t> </a:t>
            </a:r>
            <a:r>
              <a:rPr lang="en-US" dirty="0"/>
              <a:t>is a severe mental disorder, with or without organic damage, characterized by derangement of personality and loss of contact with reality and causing deterioration of normal social functioning. </a:t>
            </a:r>
            <a:endParaRPr lang="ar-EG" dirty="0"/>
          </a:p>
        </p:txBody>
      </p:sp>
    </p:spTree>
    <p:extLst>
      <p:ext uri="{BB962C8B-B14F-4D97-AF65-F5344CB8AC3E}">
        <p14:creationId xmlns:p14="http://schemas.microsoft.com/office/powerpoint/2010/main" val="261183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delirium:-</a:t>
            </a:r>
            <a:endParaRPr lang="ar-EG" dirty="0"/>
          </a:p>
        </p:txBody>
      </p:sp>
      <p:sp>
        <p:nvSpPr>
          <p:cNvPr id="3" name="Content Placeholder 2"/>
          <p:cNvSpPr>
            <a:spLocks noGrp="1"/>
          </p:cNvSpPr>
          <p:nvPr>
            <p:ph idx="1"/>
          </p:nvPr>
        </p:nvSpPr>
        <p:spPr>
          <a:xfrm>
            <a:off x="381000" y="1716314"/>
            <a:ext cx="7924800" cy="4419600"/>
          </a:xfrm>
        </p:spPr>
        <p:txBody>
          <a:bodyPr>
            <a:normAutofit fontScale="85000" lnSpcReduction="20000"/>
          </a:bodyPr>
          <a:lstStyle/>
          <a:p>
            <a:pPr marL="0" indent="0" algn="l" rtl="0">
              <a:buNone/>
            </a:pPr>
            <a:r>
              <a:rPr lang="en-US" b="1" dirty="0">
                <a:solidFill>
                  <a:srgbClr val="FF0000"/>
                </a:solidFill>
              </a:rPr>
              <a:t>1-	DELIRIUMS –causes </a:t>
            </a:r>
          </a:p>
          <a:p>
            <a:pPr algn="l" rtl="0"/>
            <a:r>
              <a:rPr lang="en-US" dirty="0" smtClean="0"/>
              <a:t>D </a:t>
            </a:r>
            <a:r>
              <a:rPr lang="en-US" dirty="0"/>
              <a:t>: Drugs </a:t>
            </a:r>
          </a:p>
          <a:p>
            <a:pPr algn="l" rtl="0"/>
            <a:r>
              <a:rPr lang="en-US" dirty="0" smtClean="0"/>
              <a:t>E</a:t>
            </a:r>
            <a:r>
              <a:rPr lang="en-US" dirty="0"/>
              <a:t>: eyes ,ears ( poor vision or hearing )</a:t>
            </a:r>
          </a:p>
          <a:p>
            <a:pPr algn="l" rtl="0"/>
            <a:r>
              <a:rPr lang="en-US" dirty="0" smtClean="0"/>
              <a:t>L</a:t>
            </a:r>
            <a:r>
              <a:rPr lang="en-US" dirty="0"/>
              <a:t>: Low oxygen state ( CHF, COPD,ARDS)</a:t>
            </a:r>
          </a:p>
          <a:p>
            <a:pPr algn="l" rtl="0"/>
            <a:r>
              <a:rPr lang="en-US" dirty="0" smtClean="0"/>
              <a:t>I:Infection </a:t>
            </a:r>
            <a:endParaRPr lang="en-US" dirty="0"/>
          </a:p>
          <a:p>
            <a:pPr algn="l" rtl="0"/>
            <a:r>
              <a:rPr lang="en-US" dirty="0" smtClean="0"/>
              <a:t>R:Retention </a:t>
            </a:r>
            <a:r>
              <a:rPr lang="en-US" dirty="0"/>
              <a:t>(urine ,stool)</a:t>
            </a:r>
          </a:p>
          <a:p>
            <a:pPr algn="l" rtl="0"/>
            <a:r>
              <a:rPr lang="en-US" dirty="0" smtClean="0"/>
              <a:t>I:Ictal </a:t>
            </a:r>
            <a:r>
              <a:rPr lang="en-US" dirty="0"/>
              <a:t>state (seizure )</a:t>
            </a:r>
          </a:p>
          <a:p>
            <a:pPr algn="l" rtl="0"/>
            <a:r>
              <a:rPr lang="en-US" dirty="0" smtClean="0"/>
              <a:t>U:Underdehydration  </a:t>
            </a:r>
            <a:r>
              <a:rPr lang="en-US" dirty="0"/>
              <a:t>/ under nutrition </a:t>
            </a:r>
          </a:p>
          <a:p>
            <a:pPr algn="l" rtl="0"/>
            <a:r>
              <a:rPr lang="en-US" dirty="0" smtClean="0"/>
              <a:t>M:Metabolix </a:t>
            </a:r>
            <a:r>
              <a:rPr lang="en-US" dirty="0"/>
              <a:t>upset </a:t>
            </a:r>
          </a:p>
          <a:p>
            <a:pPr algn="l" rtl="0"/>
            <a:r>
              <a:rPr lang="en-US" dirty="0" smtClean="0"/>
              <a:t>S:sleep </a:t>
            </a:r>
            <a:r>
              <a:rPr lang="en-US" dirty="0"/>
              <a:t>deprivation </a:t>
            </a:r>
          </a:p>
          <a:p>
            <a:pPr algn="l" rtl="0"/>
            <a:endParaRPr lang="ar-E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32175"/>
            <a:ext cx="25146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20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fontScale="77500" lnSpcReduction="20000"/>
          </a:bodyPr>
          <a:lstStyle/>
          <a:p>
            <a:pPr marL="0" indent="0" algn="l" rtl="0">
              <a:buNone/>
            </a:pPr>
            <a:r>
              <a:rPr lang="en-US" dirty="0">
                <a:solidFill>
                  <a:srgbClr val="FF0000"/>
                </a:solidFill>
              </a:rPr>
              <a:t>2-	DELIRIOUS</a:t>
            </a:r>
          </a:p>
          <a:p>
            <a:pPr algn="l" rtl="0"/>
            <a:r>
              <a:rPr lang="en-US" dirty="0" smtClean="0"/>
              <a:t>D</a:t>
            </a:r>
            <a:r>
              <a:rPr lang="en-US" dirty="0"/>
              <a:t>:  Drugs (continuous drips, Na+, Ca+, BUN/Cr, NH3+) </a:t>
            </a:r>
          </a:p>
          <a:p>
            <a:pPr algn="l" rtl="0"/>
            <a:r>
              <a:rPr lang="en-US" dirty="0" smtClean="0"/>
              <a:t>E:Environmental </a:t>
            </a:r>
            <a:r>
              <a:rPr lang="en-US" dirty="0"/>
              <a:t>factors (hearing aids, eye glasses, sleep/wake cycle) </a:t>
            </a:r>
          </a:p>
          <a:p>
            <a:pPr algn="l" rtl="0"/>
            <a:r>
              <a:rPr lang="en-US" dirty="0" smtClean="0"/>
              <a:t>L </a:t>
            </a:r>
            <a:r>
              <a:rPr lang="en-US" dirty="0"/>
              <a:t>:Labs (including Na+, K+, Ca+, BUN/Cr, NH3+) </a:t>
            </a:r>
          </a:p>
          <a:p>
            <a:pPr algn="l" rtl="0"/>
            <a:r>
              <a:rPr lang="en-US" dirty="0" smtClean="0"/>
              <a:t>I </a:t>
            </a:r>
            <a:r>
              <a:rPr lang="en-US" dirty="0"/>
              <a:t>: Infection</a:t>
            </a:r>
          </a:p>
          <a:p>
            <a:pPr algn="l" rtl="0"/>
            <a:r>
              <a:rPr lang="en-US" dirty="0" smtClean="0"/>
              <a:t>R:Respiratory </a:t>
            </a:r>
            <a:r>
              <a:rPr lang="en-US" dirty="0"/>
              <a:t>status (ABGs-PaO2 and PCO2) I Immobility </a:t>
            </a:r>
          </a:p>
          <a:p>
            <a:pPr algn="l" rtl="0"/>
            <a:r>
              <a:rPr lang="en-US" dirty="0" smtClean="0"/>
              <a:t>Organ </a:t>
            </a:r>
            <a:r>
              <a:rPr lang="en-US" dirty="0"/>
              <a:t>failure (renal failure, liver failure, heart failure)</a:t>
            </a:r>
          </a:p>
          <a:p>
            <a:pPr algn="l" rtl="0"/>
            <a:r>
              <a:rPr lang="en-US" dirty="0" smtClean="0"/>
              <a:t>U </a:t>
            </a:r>
            <a:r>
              <a:rPr lang="en-US" dirty="0"/>
              <a:t>:Unrecognized dementia </a:t>
            </a:r>
          </a:p>
          <a:p>
            <a:pPr algn="l" rtl="0"/>
            <a:r>
              <a:rPr lang="en-US" dirty="0" smtClean="0"/>
              <a:t>S </a:t>
            </a:r>
            <a:r>
              <a:rPr lang="en-US" dirty="0"/>
              <a:t>:Shock (sepsis, cardiogenic)/Steroid</a:t>
            </a:r>
          </a:p>
          <a:p>
            <a:pPr algn="l" rtl="0"/>
            <a:endParaRPr lang="ar-EG" dirty="0"/>
          </a:p>
        </p:txBody>
      </p:sp>
    </p:spTree>
    <p:extLst>
      <p:ext uri="{BB962C8B-B14F-4D97-AF65-F5344CB8AC3E}">
        <p14:creationId xmlns:p14="http://schemas.microsoft.com/office/powerpoint/2010/main" val="311341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fontScale="70000" lnSpcReduction="20000"/>
          </a:bodyPr>
          <a:lstStyle/>
          <a:p>
            <a:pPr marL="0" indent="0" algn="l" rtl="0">
              <a:buNone/>
            </a:pPr>
            <a:r>
              <a:rPr lang="en-US" dirty="0">
                <a:solidFill>
                  <a:srgbClr val="FF0000"/>
                </a:solidFill>
              </a:rPr>
              <a:t>3-	IWATCH DEATH </a:t>
            </a:r>
          </a:p>
          <a:p>
            <a:pPr algn="l" rtl="0"/>
            <a:r>
              <a:rPr lang="en-US" dirty="0" smtClean="0"/>
              <a:t>I</a:t>
            </a:r>
            <a:r>
              <a:rPr lang="en-US" dirty="0"/>
              <a:t>:  Infection </a:t>
            </a:r>
          </a:p>
          <a:p>
            <a:pPr algn="l" rtl="0"/>
            <a:r>
              <a:rPr lang="en-US" dirty="0" smtClean="0"/>
              <a:t>W </a:t>
            </a:r>
            <a:r>
              <a:rPr lang="en-US" dirty="0"/>
              <a:t>: withdrawal( sedatives ,alcohol , barbiturates) </a:t>
            </a:r>
          </a:p>
          <a:p>
            <a:pPr algn="l" rtl="0"/>
            <a:r>
              <a:rPr lang="en-US" dirty="0" smtClean="0"/>
              <a:t>A </a:t>
            </a:r>
            <a:r>
              <a:rPr lang="en-US" dirty="0"/>
              <a:t>:Labs (including Na+, K+, Ca+, BUN/Cr, NH3+) </a:t>
            </a:r>
          </a:p>
          <a:p>
            <a:pPr algn="l" rtl="0"/>
            <a:r>
              <a:rPr lang="en-US" dirty="0" smtClean="0"/>
              <a:t>T</a:t>
            </a:r>
            <a:r>
              <a:rPr lang="en-US" dirty="0"/>
              <a:t>: Infection</a:t>
            </a:r>
          </a:p>
          <a:p>
            <a:pPr algn="l" rtl="0"/>
            <a:r>
              <a:rPr lang="en-US" dirty="0" smtClean="0"/>
              <a:t>C </a:t>
            </a:r>
            <a:r>
              <a:rPr lang="en-US" dirty="0"/>
              <a:t>: CNS pathology: tumors, strokes, seizures</a:t>
            </a:r>
          </a:p>
          <a:p>
            <a:pPr algn="l" rtl="0"/>
            <a:r>
              <a:rPr lang="en-US" dirty="0" smtClean="0"/>
              <a:t>H </a:t>
            </a:r>
            <a:r>
              <a:rPr lang="en-US" dirty="0"/>
              <a:t>:Hypoxia</a:t>
            </a:r>
          </a:p>
          <a:p>
            <a:pPr algn="l" rtl="0"/>
            <a:r>
              <a:rPr lang="en-US" dirty="0" smtClean="0"/>
              <a:t>D </a:t>
            </a:r>
            <a:r>
              <a:rPr lang="en-US" dirty="0"/>
              <a:t>:  Deficiency states: Thiamine, nicotinic or folic acid, B12</a:t>
            </a:r>
          </a:p>
          <a:p>
            <a:pPr algn="l" rtl="0"/>
            <a:r>
              <a:rPr lang="en-US" dirty="0" smtClean="0"/>
              <a:t>E</a:t>
            </a:r>
            <a:r>
              <a:rPr lang="en-US" dirty="0"/>
              <a:t>: Endocrine dysfunctions (hypo/hyperthyroid, adrenal )</a:t>
            </a:r>
          </a:p>
          <a:p>
            <a:pPr algn="l" rtl="0"/>
            <a:r>
              <a:rPr lang="en-US" dirty="0" smtClean="0"/>
              <a:t>A:Acute </a:t>
            </a:r>
            <a:r>
              <a:rPr lang="en-US" dirty="0"/>
              <a:t>vascular(Cardiovascular disease as CHF, arrhythmias)</a:t>
            </a:r>
          </a:p>
          <a:p>
            <a:pPr algn="l" rtl="0"/>
            <a:r>
              <a:rPr lang="en-US" dirty="0" smtClean="0"/>
              <a:t>T</a:t>
            </a:r>
            <a:r>
              <a:rPr lang="en-US" dirty="0"/>
              <a:t>: Toxins /Drugs </a:t>
            </a:r>
          </a:p>
          <a:p>
            <a:pPr algn="l" rtl="0"/>
            <a:r>
              <a:rPr lang="en-US" dirty="0" smtClean="0"/>
              <a:t>H </a:t>
            </a:r>
            <a:r>
              <a:rPr lang="en-US" dirty="0"/>
              <a:t>: Heavy meals </a:t>
            </a:r>
          </a:p>
          <a:p>
            <a:pPr algn="l" rtl="0"/>
            <a:endParaRPr lang="ar-EG" dirty="0"/>
          </a:p>
        </p:txBody>
      </p:sp>
    </p:spTree>
    <p:extLst>
      <p:ext uri="{BB962C8B-B14F-4D97-AF65-F5344CB8AC3E}">
        <p14:creationId xmlns:p14="http://schemas.microsoft.com/office/powerpoint/2010/main" val="92363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lirium in heart failure | Heart Failure Revi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547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hoto journal design template">
  <a:themeElements>
    <a:clrScheme name="Photo journal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hoto journal design template">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Times New Roman"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Times New Roman" charset="0"/>
            <a:ea typeface="新細明體" pitchFamily="18" charset="-120"/>
          </a:defRPr>
        </a:defPPr>
      </a:lstStyle>
    </a:lnDef>
  </a:objectDefaults>
  <a:extraClrSchemeLst>
    <a:extraClrScheme>
      <a:clrScheme name="Photo journal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oto journal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oto journal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oto journal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oto journal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oto journal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oto journal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Times New Roman"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Times New Roman" charset="0"/>
            <a:ea typeface="新細明體" pitchFamily="18" charset="-12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過多檔案設計範本">
  <a:themeElements>
    <a:clrScheme name="過多檔案設計範本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過多檔案設計範本">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Times New Roman"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Times New Roman" charset="0"/>
            <a:ea typeface="新細明體" pitchFamily="18" charset="-120"/>
          </a:defRPr>
        </a:defPPr>
      </a:lstStyle>
    </a:lnDef>
  </a:objectDefaults>
  <a:extraClrSchemeLst>
    <a:extraClrScheme>
      <a:clrScheme name="過多檔案設計範本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過多檔案設計範本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過多檔案設計範本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過多檔案設計範本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過多檔案設計範本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過多檔案設計範本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過多檔案設計範本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過多檔案設計範本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過多檔案設計範本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過多檔案設計範本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過多檔案設計範本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過多檔案設計範本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hypertensive crisis 2024</Template>
  <TotalTime>21</TotalTime>
  <Words>274</Words>
  <Application>Microsoft Office PowerPoint</Application>
  <PresentationFormat>On-screen Show (4:3)</PresentationFormat>
  <Paragraphs>160</Paragraphs>
  <Slides>28</Slides>
  <Notes>0</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Executive</vt:lpstr>
      <vt:lpstr>7_Office Theme</vt:lpstr>
      <vt:lpstr>8_Office Theme</vt:lpstr>
      <vt:lpstr>Photo journal design template</vt:lpstr>
      <vt:lpstr>Radial</vt:lpstr>
      <vt:lpstr>過多檔案設計範本</vt:lpstr>
      <vt:lpstr>Delirium</vt:lpstr>
      <vt:lpstr>Outlines:</vt:lpstr>
      <vt:lpstr>Introduction.</vt:lpstr>
      <vt:lpstr>PowerPoint Presentation</vt:lpstr>
      <vt:lpstr>Definition of delirium</vt:lpstr>
      <vt:lpstr>Causes of delirium:-</vt:lpstr>
      <vt:lpstr>PowerPoint Presentation</vt:lpstr>
      <vt:lpstr>PowerPoint Presentation</vt:lpstr>
      <vt:lpstr>PowerPoint Presentation</vt:lpstr>
      <vt:lpstr>Factors that precipitate the delirium occurrence: </vt:lpstr>
      <vt:lpstr>PowerPoint Presentation</vt:lpstr>
      <vt:lpstr>PowerPoint Presentation</vt:lpstr>
      <vt:lpstr>Effects of delirium</vt:lpstr>
      <vt:lpstr>Types and Clinical Manifestations of delirium</vt:lpstr>
      <vt:lpstr>PowerPoint Presentation</vt:lpstr>
      <vt:lpstr>PowerPoint Presentation</vt:lpstr>
      <vt:lpstr>Diagnostic Studies for delirium</vt:lpstr>
      <vt:lpstr>Prevention of delirium </vt:lpstr>
      <vt:lpstr>Management of delirium: </vt:lpstr>
      <vt:lpstr>The management strategies include both non pharmacologic and pharmacologic interventions. </vt:lpstr>
      <vt:lpstr>PowerPoint Presentation</vt:lpstr>
      <vt:lpstr>PowerPoint Presentation</vt:lpstr>
      <vt:lpstr>PowerPoint Presentation</vt:lpstr>
      <vt:lpstr>PowerPoint Presentation</vt:lpstr>
      <vt:lpstr>PowerPoint Presentation</vt:lpstr>
      <vt:lpstr> Prognosis: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Delirium</dc:title>
  <dc:creator>ALL IN ONE</dc:creator>
  <cp:lastModifiedBy>ALL IN ONE</cp:lastModifiedBy>
  <cp:revision>7</cp:revision>
  <dcterms:created xsi:type="dcterms:W3CDTF">2006-08-16T00:00:00Z</dcterms:created>
  <dcterms:modified xsi:type="dcterms:W3CDTF">2024-02-29T00:12:00Z</dcterms:modified>
</cp:coreProperties>
</file>